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6" r:id="rId7"/>
    <p:sldId id="267" r:id="rId8"/>
    <p:sldId id="270" r:id="rId9"/>
    <p:sldId id="268" r:id="rId10"/>
    <p:sldId id="259" r:id="rId11"/>
    <p:sldId id="258" r:id="rId12"/>
    <p:sldId id="271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17.06.2017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84842" y="6356350"/>
            <a:ext cx="2743200" cy="365125"/>
          </a:xfrm>
        </p:spPr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3764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-111348"/>
            <a:ext cx="2125014" cy="2125014"/>
          </a:xfrm>
          <a:prstGeom prst="rect">
            <a:avLst/>
          </a:prstGeom>
        </p:spPr>
      </p:pic>
      <p:sp>
        <p:nvSpPr>
          <p:cNvPr id="18" name="Объект 4"/>
          <p:cNvSpPr>
            <a:spLocks noGrp="1"/>
          </p:cNvSpPr>
          <p:nvPr>
            <p:ph idx="1"/>
          </p:nvPr>
        </p:nvSpPr>
        <p:spPr>
          <a:xfrm>
            <a:off x="682580" y="2013666"/>
            <a:ext cx="10831132" cy="4232879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скрипты для заполнени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запросы для извлечения основной информации о проектах;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условий труда по факторам тяжести и напряженности трудового процесса до и после разработанной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БД;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Приведено обоснование экономической эффективности ВКР;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работы предполагает разработку веб интерфейса 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интегрирования проектов из существующих систем в разработанную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данных.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3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965686" y="1880315"/>
            <a:ext cx="6632812" cy="3719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структура данных;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визуализации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зык запросов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1" y="2215838"/>
            <a:ext cx="4039673" cy="21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 хранит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1263718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4233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1" y="708338"/>
            <a:ext cx="11921642" cy="5830575"/>
          </a:xfrm>
        </p:spPr>
      </p:pic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90152"/>
            <a:ext cx="10701271" cy="83712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Информация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</a:p>
        </p:txBody>
      </p:sp>
      <p:pic>
        <p:nvPicPr>
          <p:cNvPr id="8" name="Рисунок 7" descr="C:\Users\User\Downloads\graph (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28" y="2156753"/>
            <a:ext cx="7959143" cy="43821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838200" y="1247682"/>
            <a:ext cx="5417712" cy="6825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p:Project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 AS Project,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9"/>
            <a:ext cx="10701271" cy="70670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конкретной задаче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0355" y="1252542"/>
            <a:ext cx="11771290" cy="22666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t:Issue_type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s:Issue_status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)-[:Priority]-(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p:Issue_priority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"Parsing parameters"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t AS type, s AS status, p AS priority,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developer, r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3" y="3698612"/>
            <a:ext cx="4645567" cy="30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41669"/>
            <a:ext cx="10701271" cy="7727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 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12441" y="1232659"/>
            <a:ext cx="9762187" cy="1983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Start_of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)-[:Next*]-&gt;(n)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"SEEK function for DA module"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 AS Developer,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c AS Commit, r AS Repo,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3" y="3315437"/>
            <a:ext cx="7089694" cy="35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562</Words>
  <Application>Microsoft Office PowerPoint</Application>
  <PresentationFormat>Широкоэкранный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Преимущества графовой СУБД Neo4j</vt:lpstr>
      <vt:lpstr>Разработка модели графовой базы данных</vt:lpstr>
      <vt:lpstr>Схема разработанной графовой БД</vt:lpstr>
      <vt:lpstr>Результаты запросов</vt:lpstr>
      <vt:lpstr>Результаты запросов</vt:lpstr>
      <vt:lpstr>Результаты запросов</vt:lpstr>
      <vt:lpstr>Презентация PowerPoint</vt:lpstr>
      <vt:lpstr>Обоснование экономической эффективности ВКР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83</cp:revision>
  <dcterms:created xsi:type="dcterms:W3CDTF">2017-06-08T12:18:40Z</dcterms:created>
  <dcterms:modified xsi:type="dcterms:W3CDTF">2017-06-17T21:38:48Z</dcterms:modified>
</cp:coreProperties>
</file>