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4673-E2B9-49EF-B91E-CF34106CE466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607AD-7504-4B2D-8932-6032CCB5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AF-FAF5-4747-A801-82368DA06F85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2A49-8352-4C5F-A5E9-22B18C60A41B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B78D-04AE-4943-B473-05B084DDCDE0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CAAC-AA0D-4CDE-964F-CCA704E4CDE5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CAF-FBE1-4961-B416-F4A07E774DF3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90EA-B705-42B9-BBF6-268F2038FAF3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1AB6-3903-43B5-80FF-1EC98EAE59E7}" type="datetime1">
              <a:rPr lang="ru-RU" smtClean="0"/>
              <a:t>08.06.2017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298B-14B2-4D64-AF19-010909CD1156}" type="datetime1">
              <a:rPr lang="ru-RU" smtClean="0"/>
              <a:t>08.06.2017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0E2-CEBD-4965-B122-FEA485D88855}" type="datetime1">
              <a:rPr lang="ru-RU" smtClean="0"/>
              <a:t>08.06.2017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8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ADBD-CB87-4358-9CC5-F7B0D0893232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1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D136-29D0-4255-BB92-29C6409DB6B0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3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AC5C-C3DB-4E26-96AE-698718F43F43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77A2-331A-49A6-919F-173C51BBA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782"/>
          <a:stretch/>
        </p:blipFill>
        <p:spPr>
          <a:xfrm>
            <a:off x="142499" y="164748"/>
            <a:ext cx="3257524" cy="63519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400023" y="164749"/>
            <a:ext cx="8512935" cy="2539814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5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400023" y="4043966"/>
            <a:ext cx="8512935" cy="2312383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ИСБ – 310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Шульга М.В.</a:t>
            </a:r>
          </a:p>
          <a:p>
            <a:pPr algn="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 кафедры: старший преподаватель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Рогальчук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работы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2</a:t>
            </a:fld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957982" y="1259918"/>
            <a:ext cx="2201213" cy="1345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4736" y="1443105"/>
            <a:ext cx="7251882" cy="97879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8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 для системы управления проектами</a:t>
            </a:r>
            <a:endParaRPr lang="ru-RU" sz="28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5211347" y="2605088"/>
            <a:ext cx="3438659" cy="685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734845" y="3473450"/>
            <a:ext cx="8391661" cy="288289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данных для системы управления проектами с целью интеграции данных о проектах из существующих систем;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тестовых скриптов для заполнения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запросов для извлечения информации о проектах с целью проверки работоспособности разработанной модели;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времени отклика на запросы пользователей интегрированной системы за счёт использования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графовой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1" y="3683068"/>
            <a:ext cx="2215570" cy="23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3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12441" y="476518"/>
            <a:ext cx="10701271" cy="96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Охрана труда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73" y="476518"/>
            <a:ext cx="1847517" cy="1847517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99485"/>
              </p:ext>
            </p:extLst>
          </p:nvPr>
        </p:nvGraphicFramePr>
        <p:xfrm>
          <a:off x="892396" y="2452824"/>
          <a:ext cx="10541359" cy="2458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261">
                  <a:extLst>
                    <a:ext uri="{9D8B030D-6E8A-4147-A177-3AD203B41FA5}">
                      <a16:colId xmlns:a16="http://schemas.microsoft.com/office/drawing/2014/main" val="2344075321"/>
                    </a:ext>
                  </a:extLst>
                </a:gridCol>
                <a:gridCol w="2785074">
                  <a:extLst>
                    <a:ext uri="{9D8B030D-6E8A-4147-A177-3AD203B41FA5}">
                      <a16:colId xmlns:a16="http://schemas.microsoft.com/office/drawing/2014/main" val="3613065358"/>
                    </a:ext>
                  </a:extLst>
                </a:gridCol>
                <a:gridCol w="2815024">
                  <a:extLst>
                    <a:ext uri="{9D8B030D-6E8A-4147-A177-3AD203B41FA5}">
                      <a16:colId xmlns:a16="http://schemas.microsoft.com/office/drawing/2014/main" val="3996086893"/>
                    </a:ext>
                  </a:extLst>
                </a:gridCol>
              </a:tblGrid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 разработки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68968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Физическая динамическая нагрузка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06081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Суммарная масс груза</a:t>
                      </a:r>
                      <a:r>
                        <a:rPr lang="ru-RU" sz="2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поднимаемого груза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218,75 </a:t>
                      </a:r>
                      <a:r>
                        <a:rPr lang="ru-RU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113,75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693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стереотипных движений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10 000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5 200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9969"/>
                  </a:ext>
                </a:extLst>
              </a:tr>
              <a:tr h="491669">
                <a:tc>
                  <a:txBody>
                    <a:bodyPr/>
                    <a:lstStyle/>
                    <a:p>
                      <a:pPr algn="ctr"/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Статическая нагрузка одной рукой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455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кг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57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2441" y="181938"/>
            <a:ext cx="10701271" cy="1261167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экономической эффективности ВКР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4" y="3258981"/>
            <a:ext cx="4129826" cy="3097369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812440" y="1344706"/>
            <a:ext cx="7484395" cy="474185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393762" y="1548551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3020619" y="1530815"/>
            <a:ext cx="410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Затраченное время на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2146725" y="2700147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773582" y="2682411"/>
            <a:ext cx="335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выполнения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13 688,93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393762" y="3851743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020619" y="3999912"/>
            <a:ext cx="434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 год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15 000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2146725" y="5003339"/>
            <a:ext cx="1522168" cy="81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773582" y="4985603"/>
            <a:ext cx="361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Расчётный период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окупаемости –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месяцев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8" grpId="0"/>
      <p:bldP spid="39" grpId="0" animBg="1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843">
              <a:srgbClr val="B7D3ED"/>
            </a:gs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77A2-331A-49A6-919F-173C51BBA4D7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7573" y="2457212"/>
            <a:ext cx="9866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12700" stA="50000" endPos="40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r>
              <a:rPr lang="ru-RU" sz="8000" dirty="0" smtClean="0">
                <a:solidFill>
                  <a:srgbClr val="0070C0"/>
                </a:solidFill>
                <a:effectLst>
                  <a:reflection blurRad="6350" stA="50000" endPos="35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8000" dirty="0">
              <a:solidFill>
                <a:srgbClr val="0070C0"/>
              </a:solidFill>
              <a:effectLst>
                <a:reflection blurRad="6350" stA="50000" endPos="35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163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Разработка графовой базы данных для системы управления проектами</vt:lpstr>
      <vt:lpstr>Цель и задачи выпускной квалификационной работы</vt:lpstr>
      <vt:lpstr>Презентация PowerPoint</vt:lpstr>
      <vt:lpstr>Обоснование экономической эффективности ВКР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19</cp:revision>
  <dcterms:created xsi:type="dcterms:W3CDTF">2017-06-08T12:18:40Z</dcterms:created>
  <dcterms:modified xsi:type="dcterms:W3CDTF">2017-06-08T16:26:10Z</dcterms:modified>
</cp:coreProperties>
</file>