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1" r:id="rId6"/>
    <p:sldId id="266" r:id="rId7"/>
    <p:sldId id="267" r:id="rId8"/>
    <p:sldId id="270" r:id="rId9"/>
    <p:sldId id="268" r:id="rId10"/>
    <p:sldId id="259" r:id="rId11"/>
    <p:sldId id="258" r:id="rId12"/>
    <p:sldId id="271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4673-E2B9-49EF-B91E-CF34106CE466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607AD-7504-4B2D-8932-6032CCB5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0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AF-FAF5-4747-A801-82368DA06F85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6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2A49-8352-4C5F-A5E9-22B18C60A41B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B78D-04AE-4943-B473-05B084DDCDE0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CAAC-AA0D-4CDE-964F-CCA704E4CDE5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FCAF-FBE1-4961-B416-F4A07E774DF3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90EA-B705-42B9-BBF6-268F2038FAF3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8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1AB6-3903-43B5-80FF-1EC98EAE59E7}" type="datetime1">
              <a:rPr lang="ru-RU" smtClean="0"/>
              <a:t>19.06.2017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298B-14B2-4D64-AF19-010909CD1156}" type="datetime1">
              <a:rPr lang="ru-RU" smtClean="0"/>
              <a:t>19.06.2017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0E2-CEBD-4965-B122-FEA485D88855}" type="datetime1">
              <a:rPr lang="ru-RU" smtClean="0"/>
              <a:t>19.06.2017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ADBD-CB87-4358-9CC5-F7B0D0893232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1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136-29D0-4255-BB92-29C6409DB6B0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C5C-C3DB-4E26-96AE-698718F43F43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782"/>
          <a:stretch/>
        </p:blipFill>
        <p:spPr>
          <a:xfrm>
            <a:off x="142499" y="164748"/>
            <a:ext cx="3257524" cy="63519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400023" y="164749"/>
            <a:ext cx="8512935" cy="2539814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5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400023" y="4043966"/>
            <a:ext cx="8512935" cy="2312383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ИСБ – 310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Шульга М.В.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кафедры: старший преподаватель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Рогальчук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10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2441" y="476518"/>
            <a:ext cx="10701271" cy="966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73" y="476518"/>
            <a:ext cx="1847517" cy="184751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63693"/>
              </p:ext>
            </p:extLst>
          </p:nvPr>
        </p:nvGraphicFramePr>
        <p:xfrm>
          <a:off x="643944" y="2671765"/>
          <a:ext cx="10869768" cy="255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203">
                  <a:extLst>
                    <a:ext uri="{9D8B030D-6E8A-4147-A177-3AD203B41FA5}">
                      <a16:colId xmlns:a16="http://schemas.microsoft.com/office/drawing/2014/main" val="2344075321"/>
                    </a:ext>
                  </a:extLst>
                </a:gridCol>
                <a:gridCol w="2871841">
                  <a:extLst>
                    <a:ext uri="{9D8B030D-6E8A-4147-A177-3AD203B41FA5}">
                      <a16:colId xmlns:a16="http://schemas.microsoft.com/office/drawing/2014/main" val="3613065358"/>
                    </a:ext>
                  </a:extLst>
                </a:gridCol>
                <a:gridCol w="2902724">
                  <a:extLst>
                    <a:ext uri="{9D8B030D-6E8A-4147-A177-3AD203B41FA5}">
                      <a16:colId xmlns:a16="http://schemas.microsoft.com/office/drawing/2014/main" val="3996086893"/>
                    </a:ext>
                  </a:extLst>
                </a:gridCol>
              </a:tblGrid>
              <a:tr h="63926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68968"/>
                  </a:ext>
                </a:extLst>
              </a:tr>
              <a:tr h="639265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Физическая динамическая нагрузка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306081"/>
                  </a:ext>
                </a:extLst>
              </a:tr>
              <a:tr h="639265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Суммарная масс</a:t>
                      </a:r>
                      <a:r>
                        <a:rPr lang="ru-RU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поднимаемого груза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218,75 </a:t>
                      </a: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113,75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69369"/>
                  </a:ext>
                </a:extLst>
              </a:tr>
              <a:tr h="639265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стереотипных движений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7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экономической эффективности ВКР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4" y="3258981"/>
            <a:ext cx="4129826" cy="3097369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812440" y="1344706"/>
            <a:ext cx="7484395" cy="474185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393762" y="1548551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020619" y="1530815"/>
            <a:ext cx="410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Затраченное время на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дней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2146725" y="2700147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773582" y="2682411"/>
            <a:ext cx="335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выполнения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13 688,93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1393762" y="3851743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020619" y="3999912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 год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15 000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трелка вправо 44"/>
          <p:cNvSpPr/>
          <p:nvPr/>
        </p:nvSpPr>
        <p:spPr>
          <a:xfrm>
            <a:off x="2146725" y="5003339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773582" y="4985603"/>
            <a:ext cx="361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Расчётный период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окупаемости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84842" y="6356350"/>
            <a:ext cx="2743200" cy="365125"/>
          </a:xfrm>
        </p:spPr>
        <p:txBody>
          <a:bodyPr/>
          <a:lstStyle/>
          <a:p>
            <a:fld id="{8AF177A2-331A-49A6-919F-173C51BBA4D7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3764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-111348"/>
            <a:ext cx="1669692" cy="1669692"/>
          </a:xfrm>
          <a:prstGeom prst="rect">
            <a:avLst/>
          </a:prstGeom>
        </p:spPr>
      </p:pic>
      <p:sp>
        <p:nvSpPr>
          <p:cNvPr id="18" name="Объект 4"/>
          <p:cNvSpPr>
            <a:spLocks noGrp="1"/>
          </p:cNvSpPr>
          <p:nvPr>
            <p:ph idx="1"/>
          </p:nvPr>
        </p:nvSpPr>
        <p:spPr>
          <a:xfrm>
            <a:off x="682580" y="1558344"/>
            <a:ext cx="10831132" cy="5050274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данных для системы управления проектами;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скрипты для заполнения </a:t>
            </a:r>
            <a:r>
              <a:rPr lang="ru-RU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запросы для извлечения основной информации о проектах;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условий труда по факторам тяжести и напряженности трудового процесса до и после разработанной </a:t>
            </a:r>
            <a:r>
              <a:rPr lang="ru-RU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БД;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Приведено обоснование экономической эффективности ВКР;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работы предполагает разработку веб интерфейса и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интегрирования проектов из существующих систем в разработанную </a:t>
            </a:r>
            <a:r>
              <a:rPr lang="ru-RU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графовую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базу данных. </a:t>
            </a:r>
          </a:p>
          <a:p>
            <a:pPr marL="0" indent="0">
              <a:spcAft>
                <a:spcPts val="1000"/>
              </a:spcAft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B7D3ED"/>
            </a:gs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87573" y="2457212"/>
            <a:ext cx="9866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12700" stA="50000" endPos="40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8000" dirty="0">
              <a:solidFill>
                <a:srgbClr val="0070C0"/>
              </a:solidFill>
              <a:effectLst>
                <a:reflection blurRad="6350" stA="50000" endPos="35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работы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2</a:t>
            </a:fld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957982" y="1259918"/>
            <a:ext cx="2201213" cy="1345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04736" y="1443105"/>
            <a:ext cx="7251882" cy="97879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28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5211347" y="2605088"/>
            <a:ext cx="3438659" cy="685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34845" y="3473450"/>
            <a:ext cx="8391661" cy="2882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для системы управления проектами с целью интеграции данных о проектах из существующих систем;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скриптов для заполнения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запросов для извлечения информации о проектах с целью проверки работоспособности разработанной модели;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времени отклика на запросы пользователей интегрированной системы за счёт использования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и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1" y="3683068"/>
            <a:ext cx="2215570" cy="2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326524"/>
            <a:ext cx="9234152" cy="4850439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Интегрируются данные о проектах следующих систем:</a:t>
            </a: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Интегрируемые системы управления проектами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1" t="3496" r="1838" b="14897"/>
          <a:stretch/>
        </p:blipFill>
        <p:spPr>
          <a:xfrm>
            <a:off x="9715228" y="1443104"/>
            <a:ext cx="2160166" cy="178410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1053539" y="2410789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89643" y="2338430"/>
            <a:ext cx="788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крупнейший веб сервис для совместной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проектов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6840" y="3406597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распределенная система контроля версий, созданная для профессиональных команд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1053541" y="3478956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56838" y="4403583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коммерческая, настраиваемая система отслеживания ошибок для управления проектами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1053539" y="4475942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156838" y="5405238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веб-менеджер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кода, его развертывания и тестирования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1053539" y="5477597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876800" y="1957588"/>
            <a:ext cx="6721698" cy="51023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Гибкая структура данных;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визуализации данных;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зык запросов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Cypher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СУБД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3" y="2847662"/>
            <a:ext cx="4690107" cy="24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43105"/>
            <a:ext cx="8578755" cy="4733858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данных для системы управления проектами хранит следующие данные: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проектов, их заказчиков и руководителей;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задач, подзадач проекта;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исполнителей (разработчиков) назначенных на задачи;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совершённые изменения и их описание на этапе выполнения задач;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адреса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которых были созданы задачи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совершены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изменения на этапе выполнения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09" y="1972631"/>
            <a:ext cx="3591049" cy="36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4233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разработанной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БД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42"/>
            <a:ext cx="12192000" cy="5962800"/>
          </a:xfrm>
          <a:noFill/>
        </p:spPr>
      </p:pic>
    </p:spTree>
    <p:extLst>
      <p:ext uri="{BB962C8B-B14F-4D97-AF65-F5344CB8AC3E}">
        <p14:creationId xmlns:p14="http://schemas.microsoft.com/office/powerpoint/2010/main" val="42665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90152"/>
            <a:ext cx="10701271" cy="83712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Информация о проектах</a:t>
            </a:r>
          </a:p>
        </p:txBody>
      </p:sp>
      <p:pic>
        <p:nvPicPr>
          <p:cNvPr id="8" name="Рисунок 7" descr="C:\Users\User\Downloads\graph (6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2"/>
          <a:stretch/>
        </p:blipFill>
        <p:spPr bwMode="auto">
          <a:xfrm>
            <a:off x="5809103" y="927279"/>
            <a:ext cx="5570456" cy="57941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Скругленный прямоугольник 8"/>
          <p:cNvSpPr/>
          <p:nvPr/>
        </p:nvSpPr>
        <p:spPr>
          <a:xfrm>
            <a:off x="838200" y="1247682"/>
            <a:ext cx="5417712" cy="6825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ru-R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p:Project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)--(n)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 AS Project, n AS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7" descr="C:\Users\User\Downloads\graph (6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96" b="15614"/>
          <a:stretch/>
        </p:blipFill>
        <p:spPr bwMode="auto">
          <a:xfrm>
            <a:off x="2299855" y="2094088"/>
            <a:ext cx="3509248" cy="4791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9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9"/>
            <a:ext cx="10701271" cy="706704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Информация о конкретной задаче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0355" y="1252542"/>
            <a:ext cx="11771290" cy="22666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Type_of_issue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t:Issue_type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Status_of_issue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s:Issue_status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)-[:Priority]-(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p:Issue_priority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Link_to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r:Repository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Executes_the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d:Developer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i.name = "Parsing parameters"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issue, t AS type, s AS status, p AS priority,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developer, r AS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33" y="3698612"/>
            <a:ext cx="4645567" cy="30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41669"/>
            <a:ext cx="10701271" cy="77273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539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История изменений задачи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12441" y="1232659"/>
            <a:ext cx="9762187" cy="1983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Start_of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c:Commit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d:Developer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Executes_the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c:Commit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Link_to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r:Repository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c:Commit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)-[:Next*]-&gt;(n)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i.name = "SEEK function for DA module"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d AS Developer,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Issue, c AS Commit, r AS Repo, n AS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53" y="3315437"/>
            <a:ext cx="7089694" cy="35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551</Words>
  <Application>Microsoft Office PowerPoint</Application>
  <PresentationFormat>Широкоэкранный</PresentationFormat>
  <Paragraphs>94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Разработка графовой базы данных для системы управления проектами</vt:lpstr>
      <vt:lpstr>Цель и задачи выпускной квалификационной работы</vt:lpstr>
      <vt:lpstr>Интегрируемые системы управления проектами</vt:lpstr>
      <vt:lpstr>Преимущества графовой СУБД Neo4j</vt:lpstr>
      <vt:lpstr>Разработка модели графовой базы данных</vt:lpstr>
      <vt:lpstr>Схема разработанной графовой БД</vt:lpstr>
      <vt:lpstr>Результаты запросов</vt:lpstr>
      <vt:lpstr>Результаты запросов</vt:lpstr>
      <vt:lpstr>Результаты запросов</vt:lpstr>
      <vt:lpstr>Презентация PowerPoint</vt:lpstr>
      <vt:lpstr>Обоснование экономической эффективности ВКР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92</cp:revision>
  <dcterms:created xsi:type="dcterms:W3CDTF">2017-06-08T12:18:40Z</dcterms:created>
  <dcterms:modified xsi:type="dcterms:W3CDTF">2017-06-18T21:34:43Z</dcterms:modified>
</cp:coreProperties>
</file>