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данных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ее производительность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2" y="1171060"/>
            <a:ext cx="10841488" cy="5185290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</a:t>
                      </a: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196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Разработка модели графовой базы данных</vt:lpstr>
      <vt:lpstr>Преимущества графовой модели данных</vt:lpstr>
      <vt:lpstr>СУБД Neo4j и ее производительность</vt:lpstr>
      <vt:lpstr>Язык запросов Cypher</vt:lpstr>
      <vt:lpstr>Схема разработанной графовой БД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</cp:revision>
  <dcterms:created xsi:type="dcterms:W3CDTF">2017-06-08T12:18:40Z</dcterms:created>
  <dcterms:modified xsi:type="dcterms:W3CDTF">2017-06-13T20:11:26Z</dcterms:modified>
</cp:coreProperties>
</file>