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1" r:id="rId6"/>
    <p:sldId id="266" r:id="rId7"/>
    <p:sldId id="269" r:id="rId8"/>
    <p:sldId id="267" r:id="rId9"/>
    <p:sldId id="270" r:id="rId10"/>
    <p:sldId id="268" r:id="rId11"/>
    <p:sldId id="259" r:id="rId12"/>
    <p:sldId id="25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5" autoAdjust="0"/>
    <p:restoredTop sz="94660"/>
  </p:normalViewPr>
  <p:slideViewPr>
    <p:cSldViewPr snapToGrid="0">
      <p:cViewPr>
        <p:scale>
          <a:sx n="70" d="100"/>
          <a:sy n="70" d="100"/>
        </p:scale>
        <p:origin x="9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" y="1660634"/>
            <a:ext cx="10066520" cy="48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1188" y="1443104"/>
            <a:ext cx="9002524" cy="49132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– дает возможность хранить одни и те же объекты с различными свойствами, что является удобным при интеграции систем;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Ощутимый прирост производительности при работе со связанными данными;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способ развертывания;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 без нарушения существующих запросов и функционала приложения или системы;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визуализации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транзакций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запросов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 сервис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 Browser Sync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" y="2002092"/>
            <a:ext cx="1965964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дл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системы управления проектами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 следующие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1263718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1" y="1156501"/>
            <a:ext cx="11118814" cy="5094174"/>
          </a:xfrm>
        </p:spPr>
      </p:pic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всех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4247"/>
            <a:ext cx="10257430" cy="49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Сведения о проектах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2492"/>
            <a:ext cx="10084158" cy="48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Сведения о задаче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2492"/>
            <a:ext cx="10868109" cy="4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407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Преимущества графовой СУБД Neo4j</vt:lpstr>
      <vt:lpstr>Разработка модели графовой базы данных</vt:lpstr>
      <vt:lpstr>Схема разработанной графовой БД</vt:lpstr>
      <vt:lpstr>Результаты запросов</vt:lpstr>
      <vt:lpstr>Результаты запросов</vt:lpstr>
      <vt:lpstr>Результаты запросов</vt:lpstr>
      <vt:lpstr>Результаты запросов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69</cp:revision>
  <dcterms:created xsi:type="dcterms:W3CDTF">2017-06-08T12:18:40Z</dcterms:created>
  <dcterms:modified xsi:type="dcterms:W3CDTF">2017-06-16T23:29:31Z</dcterms:modified>
</cp:coreProperties>
</file>