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0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82448" y="2499271"/>
            <a:ext cx="2680447" cy="1461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ATmega32U4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665471" y="487538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611544" y="1981300"/>
            <a:ext cx="1051458" cy="2504451"/>
            <a:chOff x="1001630" y="1782877"/>
            <a:chExt cx="1051458" cy="2504451"/>
          </a:xfrm>
        </p:grpSpPr>
        <p:sp>
          <p:nvSpPr>
            <p:cNvPr id="7" name="직사각형 6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PD7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PC6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PD0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514295" y="1980200"/>
            <a:ext cx="1051458" cy="2504451"/>
            <a:chOff x="1001630" y="1782877"/>
            <a:chExt cx="1051458" cy="2504451"/>
          </a:xfrm>
        </p:grpSpPr>
        <p:sp>
          <p:nvSpPr>
            <p:cNvPr id="53" name="직사각형 52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PB7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PB6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PB5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PB4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직선 화살표 연결선 62"/>
          <p:cNvCxnSpPr>
            <a:stCxn id="7" idx="3"/>
            <a:endCxn id="4" idx="1"/>
          </p:cNvCxnSpPr>
          <p:nvPr/>
        </p:nvCxnSpPr>
        <p:spPr>
          <a:xfrm flipV="1">
            <a:off x="2663002" y="3229895"/>
            <a:ext cx="2119446" cy="3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3"/>
            <a:endCxn id="53" idx="1"/>
          </p:cNvCxnSpPr>
          <p:nvPr/>
        </p:nvCxnSpPr>
        <p:spPr>
          <a:xfrm>
            <a:off x="7462895" y="3229895"/>
            <a:ext cx="2119446" cy="2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" idx="2"/>
            <a:endCxn id="23" idx="0"/>
          </p:cNvCxnSpPr>
          <p:nvPr/>
        </p:nvCxnSpPr>
        <p:spPr>
          <a:xfrm flipH="1">
            <a:off x="6122671" y="3960519"/>
            <a:ext cx="1" cy="914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73488" y="2042957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73368" y="2641566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51881" y="3244490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50664" y="3883898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833629" y="2461783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1180445" y="1980200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833629" y="3724009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1180444" y="3081142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GB LED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1"/>
          <a:stretch/>
        </p:blipFill>
        <p:spPr bwMode="auto">
          <a:xfrm>
            <a:off x="5144826" y="4793430"/>
            <a:ext cx="307734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6214" y="6013464"/>
            <a:ext cx="31529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Red : PC7, Green : PD6, Blue : PE6</a:t>
            </a:r>
            <a:endParaRPr lang="ko-KR" altLang="en-US" sz="1500" dirty="0"/>
          </a:p>
        </p:txBody>
      </p:sp>
      <p:sp>
        <p:nvSpPr>
          <p:cNvPr id="2" name="타원 1"/>
          <p:cNvSpPr/>
          <p:nvPr/>
        </p:nvSpPr>
        <p:spPr>
          <a:xfrm>
            <a:off x="5496077" y="359113"/>
            <a:ext cx="1253188" cy="122529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Buzzer</a:t>
            </a:r>
          </a:p>
          <a:p>
            <a:pPr algn="ctr"/>
            <a:r>
              <a:rPr lang="en-US" altLang="ko-KR" sz="1500" dirty="0" smtClean="0"/>
              <a:t>(PD1)</a:t>
            </a:r>
            <a:endParaRPr lang="ko-KR" altLang="en-US" sz="1500" dirty="0"/>
          </a:p>
        </p:txBody>
      </p:sp>
      <p:cxnSp>
        <p:nvCxnSpPr>
          <p:cNvPr id="6" name="직선 화살표 연결선 5"/>
          <p:cNvCxnSpPr>
            <a:stCxn id="4" idx="0"/>
            <a:endCxn id="2" idx="4"/>
          </p:cNvCxnSpPr>
          <p:nvPr/>
        </p:nvCxnSpPr>
        <p:spPr>
          <a:xfrm flipH="1" flipV="1">
            <a:off x="6122671" y="1584409"/>
            <a:ext cx="1" cy="914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피에조 부저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38" y="592441"/>
            <a:ext cx="751491" cy="9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652" y="577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작동 과정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1652" y="1329312"/>
            <a:ext cx="66255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점등중일</a:t>
            </a:r>
            <a:r>
              <a:rPr lang="ko-KR" altLang="en-US" sz="1400" dirty="0" smtClean="0"/>
              <a:t> 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번 버튼을 누르면</a:t>
            </a:r>
            <a:r>
              <a:rPr lang="en-US" altLang="ko-KR" sz="1400" dirty="0" smtClean="0"/>
              <a:t>, 0.2</a:t>
            </a:r>
            <a:r>
              <a:rPr lang="ko-KR" altLang="en-US" sz="1400" dirty="0" smtClean="0"/>
              <a:t>초 간격으로 두 번 깜빡이고 </a:t>
            </a:r>
            <a:r>
              <a:rPr lang="ko-KR" altLang="en-US" sz="1400" dirty="0" smtClean="0"/>
              <a:t>소등</a:t>
            </a:r>
            <a:endParaRPr lang="en-US" altLang="ko-KR" sz="1400" dirty="0" smtClean="0"/>
          </a:p>
          <a:p>
            <a:r>
              <a:rPr lang="ko-KR" altLang="en-US" sz="1400" dirty="0" smtClean="0"/>
              <a:t>동시에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0.2</a:t>
            </a:r>
            <a:r>
              <a:rPr lang="ko-KR" altLang="en-US" sz="1400" dirty="0" smtClean="0"/>
              <a:t>초간 소리 출력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깜빡이는 중에는 해당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새로운 두더지로 점등되지 않도록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시간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단계가 오를 때마다 </a:t>
            </a:r>
            <a:r>
              <a:rPr lang="en-US" altLang="ko-KR" sz="1400" dirty="0" smtClean="0"/>
              <a:t>0.4</a:t>
            </a:r>
            <a:r>
              <a:rPr lang="ko-KR" altLang="en-US" sz="1400" dirty="0" smtClean="0"/>
              <a:t>초씩 감소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점등 시간 안에 해당하는 버튼을 누르지 못했을 경우 </a:t>
            </a:r>
            <a:r>
              <a:rPr lang="ko-KR" altLang="en-US" sz="1400" dirty="0" smtClean="0"/>
              <a:t>소등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의 점등 간격은</a:t>
            </a:r>
            <a:r>
              <a:rPr lang="en-US" altLang="ko-KR" sz="1400" dirty="0" smtClean="0"/>
              <a:t>, LED</a:t>
            </a:r>
            <a:r>
              <a:rPr lang="ko-KR" altLang="en-US" sz="1400" dirty="0" smtClean="0"/>
              <a:t>의 점등 시간과 동일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위의 상황으로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번 소등되었을 경우 모든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게임오버를</a:t>
            </a:r>
            <a:r>
              <a:rPr lang="ko-KR" altLang="en-US" sz="1400" dirty="0" smtClean="0"/>
              <a:t> 나타냄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단계 표시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파랑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초록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노랑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빨강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시간에 관계 없이</a:t>
            </a:r>
            <a:r>
              <a:rPr lang="en-US" altLang="ko-KR" sz="1400" dirty="0">
                <a:sym typeface="Wingdings" panose="05000000000000000000" pitchFamily="2" charset="2"/>
              </a:rPr>
              <a:t>, 20</a:t>
            </a:r>
            <a:r>
              <a:rPr lang="ko-KR" altLang="en-US" sz="1400" dirty="0">
                <a:sym typeface="Wingdings" panose="05000000000000000000" pitchFamily="2" charset="2"/>
              </a:rPr>
              <a:t>마리 잡으면 단계 </a:t>
            </a:r>
            <a:r>
              <a:rPr lang="ko-KR" altLang="en-US" sz="1400" dirty="0" smtClean="0">
                <a:sym typeface="Wingdings" panose="05000000000000000000" pitchFamily="2" charset="2"/>
              </a:rPr>
              <a:t>상승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303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137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30</cp:revision>
  <dcterms:created xsi:type="dcterms:W3CDTF">2017-07-24T05:54:07Z</dcterms:created>
  <dcterms:modified xsi:type="dcterms:W3CDTF">2017-07-24T08:12:25Z</dcterms:modified>
</cp:coreProperties>
</file>