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0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0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2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6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8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1558-F0D8-40DF-AA6C-53A353A00546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AACD8-C647-43A6-8152-7E737F88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1552" y="2480983"/>
            <a:ext cx="2680447" cy="1461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ATmega32U4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354575" y="4857093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RGB 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9773" y="1346211"/>
            <a:ext cx="5917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번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점등중일</a:t>
            </a:r>
            <a:r>
              <a:rPr lang="ko-KR" altLang="en-US" sz="1400" dirty="0" smtClean="0"/>
              <a:t> 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번 버튼을 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빠르게 두 번 깜빡이고 꺼짐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0118" y="4944961"/>
            <a:ext cx="34708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단계 표시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파랑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초록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노랑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빨강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20</a:t>
            </a:r>
            <a:r>
              <a:rPr lang="ko-KR" altLang="en-US" sz="1400" dirty="0" smtClean="0">
                <a:sym typeface="Wingdings" panose="05000000000000000000" pitchFamily="2" charset="2"/>
              </a:rPr>
              <a:t>마리 잡으면 단계 상승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29773" y="1654135"/>
            <a:ext cx="512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LED </a:t>
            </a:r>
            <a:r>
              <a:rPr lang="ko-KR" altLang="en-US" sz="1400" dirty="0" smtClean="0"/>
              <a:t>점등 시간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기본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단계가 오를 때마다 </a:t>
            </a:r>
            <a:r>
              <a:rPr lang="en-US" altLang="ko-KR" sz="1400" dirty="0" smtClean="0"/>
              <a:t>0.4</a:t>
            </a:r>
            <a:r>
              <a:rPr lang="ko-KR" altLang="en-US" sz="1400" dirty="0" smtClean="0"/>
              <a:t>초씩 </a:t>
            </a:r>
            <a:r>
              <a:rPr lang="ko-KR" altLang="en-US" sz="1400" dirty="0" err="1" smtClean="0"/>
              <a:t>빨라짐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300648" y="1963012"/>
            <a:ext cx="1051458" cy="2504451"/>
            <a:chOff x="1001630" y="1782877"/>
            <a:chExt cx="1051458" cy="2504451"/>
          </a:xfrm>
        </p:grpSpPr>
        <p:sp>
          <p:nvSpPr>
            <p:cNvPr id="7" name="직사각형 6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PE6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PD7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PC6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/>
                <a:t>PD4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203399" y="1961912"/>
            <a:ext cx="1051458" cy="2504451"/>
            <a:chOff x="1001630" y="1782877"/>
            <a:chExt cx="1051458" cy="2504451"/>
          </a:xfrm>
        </p:grpSpPr>
        <p:sp>
          <p:nvSpPr>
            <p:cNvPr id="53" name="직사각형 52"/>
            <p:cNvSpPr/>
            <p:nvPr/>
          </p:nvSpPr>
          <p:spPr>
            <a:xfrm>
              <a:off x="1069676" y="1782877"/>
              <a:ext cx="983412" cy="250445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349082" y="1899390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PB4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49082" y="2495149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PB5</a:t>
              </a: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349082" y="308721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PB6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349082" y="3689654"/>
              <a:ext cx="602826" cy="48522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PB7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001630" y="194108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①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01630" y="25481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②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001630" y="314394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③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01630" y="374759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</a:rPr>
                <a:t>④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직선 화살표 연결선 62"/>
          <p:cNvCxnSpPr>
            <a:stCxn id="7" idx="3"/>
            <a:endCxn id="4" idx="1"/>
          </p:cNvCxnSpPr>
          <p:nvPr/>
        </p:nvCxnSpPr>
        <p:spPr>
          <a:xfrm flipV="1">
            <a:off x="2352106" y="3211607"/>
            <a:ext cx="2119446" cy="3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" idx="3"/>
            <a:endCxn id="53" idx="1"/>
          </p:cNvCxnSpPr>
          <p:nvPr/>
        </p:nvCxnSpPr>
        <p:spPr>
          <a:xfrm>
            <a:off x="7151999" y="3211607"/>
            <a:ext cx="2119446" cy="2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4" idx="2"/>
            <a:endCxn id="23" idx="0"/>
          </p:cNvCxnSpPr>
          <p:nvPr/>
        </p:nvCxnSpPr>
        <p:spPr>
          <a:xfrm flipH="1">
            <a:off x="5811775" y="3942231"/>
            <a:ext cx="1" cy="914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4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이수민</dc:creator>
  <cp:lastModifiedBy>이수민</cp:lastModifiedBy>
  <cp:revision>12</cp:revision>
  <dcterms:created xsi:type="dcterms:W3CDTF">2017-07-24T05:54:07Z</dcterms:created>
  <dcterms:modified xsi:type="dcterms:W3CDTF">2017-07-24T06:27:51Z</dcterms:modified>
</cp:coreProperties>
</file>