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9" autoAdjust="0"/>
    <p:restoredTop sz="94660"/>
  </p:normalViewPr>
  <p:slideViewPr>
    <p:cSldViewPr snapToGrid="0">
      <p:cViewPr varScale="1">
        <p:scale>
          <a:sx n="84" d="100"/>
          <a:sy n="84" d="100"/>
        </p:scale>
        <p:origin x="8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30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80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92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96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6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58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27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81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90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74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71558-F0D8-40DF-AA6C-53A353A00546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27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35560" y="1886623"/>
            <a:ext cx="2680447" cy="14612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ATmega32U4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418583" y="4262733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RGB LED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364656" y="1368652"/>
            <a:ext cx="1051458" cy="2504451"/>
            <a:chOff x="1001630" y="1782877"/>
            <a:chExt cx="1051458" cy="2504451"/>
          </a:xfrm>
        </p:grpSpPr>
        <p:sp>
          <p:nvSpPr>
            <p:cNvPr id="7" name="직사각형 6"/>
            <p:cNvSpPr/>
            <p:nvPr/>
          </p:nvSpPr>
          <p:spPr>
            <a:xfrm>
              <a:off x="1069676" y="1782877"/>
              <a:ext cx="983412" cy="2504451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49082" y="1899390"/>
              <a:ext cx="602826" cy="485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PD7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349082" y="2495149"/>
              <a:ext cx="602826" cy="485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PC6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49082" y="3087214"/>
              <a:ext cx="602826" cy="485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PD4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349082" y="3689654"/>
              <a:ext cx="602826" cy="485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PD0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01630" y="194108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①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001630" y="254818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②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001630" y="314394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③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001630" y="3747599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④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9267407" y="1367552"/>
            <a:ext cx="1051458" cy="2504451"/>
            <a:chOff x="1001630" y="1782877"/>
            <a:chExt cx="1051458" cy="2504451"/>
          </a:xfrm>
        </p:grpSpPr>
        <p:sp>
          <p:nvSpPr>
            <p:cNvPr id="53" name="직사각형 52"/>
            <p:cNvSpPr/>
            <p:nvPr/>
          </p:nvSpPr>
          <p:spPr>
            <a:xfrm>
              <a:off x="1069676" y="1782877"/>
              <a:ext cx="983412" cy="250445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349082" y="1899390"/>
              <a:ext cx="602826" cy="48522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PB7</a:t>
              </a:r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349082" y="2495149"/>
              <a:ext cx="602826" cy="48522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PB6</a:t>
              </a:r>
              <a:endParaRPr lang="ko-KR" altLang="en-US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349082" y="3087214"/>
              <a:ext cx="602826" cy="48522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PB5</a:t>
              </a:r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349082" y="3689654"/>
              <a:ext cx="602826" cy="48522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PB4</a:t>
              </a:r>
              <a:endParaRPr lang="ko-KR" altLang="en-US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001630" y="194108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①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001630" y="254818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②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001630" y="314394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③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001630" y="3747599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④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직선 화살표 연결선 62"/>
          <p:cNvCxnSpPr>
            <a:stCxn id="7" idx="3"/>
            <a:endCxn id="4" idx="1"/>
          </p:cNvCxnSpPr>
          <p:nvPr/>
        </p:nvCxnSpPr>
        <p:spPr>
          <a:xfrm flipV="1">
            <a:off x="2416114" y="2617247"/>
            <a:ext cx="2119446" cy="36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4" idx="3"/>
            <a:endCxn id="53" idx="1"/>
          </p:cNvCxnSpPr>
          <p:nvPr/>
        </p:nvCxnSpPr>
        <p:spPr>
          <a:xfrm>
            <a:off x="7216007" y="2617247"/>
            <a:ext cx="2119446" cy="25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4" idx="2"/>
            <a:endCxn id="23" idx="0"/>
          </p:cNvCxnSpPr>
          <p:nvPr/>
        </p:nvCxnSpPr>
        <p:spPr>
          <a:xfrm flipH="1">
            <a:off x="5875783" y="3347871"/>
            <a:ext cx="1" cy="914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푸시 버튼 회로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726600" y="1430309"/>
            <a:ext cx="663934" cy="66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푸시 버튼 회로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726480" y="2028918"/>
            <a:ext cx="663934" cy="66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푸시 버튼 회로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704993" y="2631842"/>
            <a:ext cx="663934" cy="66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푸시 버튼 회로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703776" y="3271250"/>
            <a:ext cx="663934" cy="66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D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57" t="28702" r="18213" b="-825"/>
          <a:stretch/>
        </p:blipFill>
        <p:spPr bwMode="auto">
          <a:xfrm>
            <a:off x="10586741" y="1849135"/>
            <a:ext cx="177870" cy="93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D에 대한 이미지 검색결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5" t="28615" r="56944" b="-3477"/>
          <a:stretch/>
        </p:blipFill>
        <p:spPr bwMode="auto">
          <a:xfrm>
            <a:off x="10933557" y="1367552"/>
            <a:ext cx="197859" cy="87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LED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57" t="28702" r="18213" b="-825"/>
          <a:stretch/>
        </p:blipFill>
        <p:spPr bwMode="auto">
          <a:xfrm>
            <a:off x="10586741" y="3111361"/>
            <a:ext cx="177870" cy="93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LED에 대한 이미지 검색결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5" t="28615" r="56944" b="-3477"/>
          <a:stretch/>
        </p:blipFill>
        <p:spPr bwMode="auto">
          <a:xfrm>
            <a:off x="10933556" y="2468494"/>
            <a:ext cx="197859" cy="87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GB LED에 대한 이미지 검색결과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31"/>
          <a:stretch/>
        </p:blipFill>
        <p:spPr bwMode="auto">
          <a:xfrm>
            <a:off x="4897938" y="4180782"/>
            <a:ext cx="307734" cy="107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99326" y="5400816"/>
            <a:ext cx="31529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Red : PC7, Green : PD6, Blue : PE6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33794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1652" y="57797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작동 과정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31652" y="1329312"/>
            <a:ext cx="662553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</a:t>
            </a:r>
            <a:r>
              <a:rPr lang="ko-KR" altLang="en-US" sz="1400" dirty="0" smtClean="0"/>
              <a:t>번 </a:t>
            </a:r>
            <a:r>
              <a:rPr lang="en-US" altLang="ko-KR" sz="1400" dirty="0" smtClean="0"/>
              <a:t>LED</a:t>
            </a:r>
            <a:r>
              <a:rPr lang="ko-KR" altLang="en-US" sz="1400" dirty="0" smtClean="0"/>
              <a:t>가 </a:t>
            </a:r>
            <a:r>
              <a:rPr lang="ko-KR" altLang="en-US" sz="1400" dirty="0" err="1" smtClean="0"/>
              <a:t>점등중일</a:t>
            </a:r>
            <a:r>
              <a:rPr lang="ko-KR" altLang="en-US" sz="1400" dirty="0" smtClean="0"/>
              <a:t> 때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번 버튼을 누르면</a:t>
            </a:r>
            <a:r>
              <a:rPr lang="en-US" altLang="ko-KR" sz="1400" dirty="0" smtClean="0"/>
              <a:t>, 0.2</a:t>
            </a:r>
            <a:r>
              <a:rPr lang="ko-KR" altLang="en-US" sz="1400" dirty="0" smtClean="0"/>
              <a:t>초 간격으로 두 번 깜빡이고 소등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깜빡이는 중에는 해당 </a:t>
            </a:r>
            <a:r>
              <a:rPr lang="en-US" altLang="ko-KR" sz="1400" dirty="0" smtClean="0"/>
              <a:t>LED</a:t>
            </a:r>
            <a:r>
              <a:rPr lang="ko-KR" altLang="en-US" sz="1400" dirty="0" smtClean="0"/>
              <a:t>가 새로운 두더지로 점등되지 않도록 함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LED </a:t>
            </a:r>
            <a:r>
              <a:rPr lang="ko-KR" altLang="en-US" sz="1400" dirty="0" smtClean="0"/>
              <a:t>점등 시간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기본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단계가 오를 때마다 </a:t>
            </a:r>
            <a:r>
              <a:rPr lang="en-US" altLang="ko-KR" sz="1400" dirty="0" smtClean="0"/>
              <a:t>0.4</a:t>
            </a:r>
            <a:r>
              <a:rPr lang="ko-KR" altLang="en-US" sz="1400" dirty="0" smtClean="0"/>
              <a:t>초씩 감소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점등 시간 </a:t>
            </a:r>
            <a:r>
              <a:rPr lang="ko-KR" altLang="en-US" sz="1400" dirty="0" smtClean="0"/>
              <a:t>안에 해당하는 버튼을 누르지 못했을 경우 소등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위의 상황으로 </a:t>
            </a:r>
            <a:r>
              <a:rPr lang="en-US" altLang="ko-KR" sz="1400" dirty="0" smtClean="0"/>
              <a:t>LED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15</a:t>
            </a:r>
            <a:r>
              <a:rPr lang="ko-KR" altLang="en-US" sz="1400" dirty="0" smtClean="0"/>
              <a:t>번 소등되었을 경우 모든 </a:t>
            </a:r>
            <a:r>
              <a:rPr lang="en-US" altLang="ko-KR" sz="1400" dirty="0" smtClean="0"/>
              <a:t>LED </a:t>
            </a:r>
            <a:r>
              <a:rPr lang="ko-KR" altLang="en-US" sz="1400" dirty="0" smtClean="0"/>
              <a:t>점등 </a:t>
            </a:r>
            <a:r>
              <a:rPr lang="en-US" altLang="ko-KR" sz="1400" dirty="0" smtClean="0"/>
              <a:t>– </a:t>
            </a:r>
            <a:r>
              <a:rPr lang="ko-KR" altLang="en-US" sz="1400" dirty="0" err="1" smtClean="0"/>
              <a:t>게임오버를</a:t>
            </a:r>
            <a:r>
              <a:rPr lang="ko-KR" altLang="en-US" sz="1400" dirty="0" smtClean="0"/>
              <a:t> 나타냄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단계 표시 </a:t>
            </a:r>
            <a:r>
              <a:rPr lang="en-US" altLang="ko-KR" sz="1400" dirty="0" smtClean="0"/>
              <a:t>: </a:t>
            </a:r>
            <a:r>
              <a:rPr lang="ko-KR" altLang="en-US" sz="1400" dirty="0"/>
              <a:t>파랑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초록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노랑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빨강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ko-KR" altLang="en-US" sz="1400" dirty="0">
                <a:sym typeface="Wingdings" panose="05000000000000000000" pitchFamily="2" charset="2"/>
              </a:rPr>
              <a:t>시간에 관계 없이</a:t>
            </a:r>
            <a:r>
              <a:rPr lang="en-US" altLang="ko-KR" sz="1400" dirty="0">
                <a:sym typeface="Wingdings" panose="05000000000000000000" pitchFamily="2" charset="2"/>
              </a:rPr>
              <a:t>, 20</a:t>
            </a:r>
            <a:r>
              <a:rPr lang="ko-KR" altLang="en-US" sz="1400" dirty="0">
                <a:sym typeface="Wingdings" panose="05000000000000000000" pitchFamily="2" charset="2"/>
              </a:rPr>
              <a:t>마리 잡으면 단계 </a:t>
            </a:r>
            <a:r>
              <a:rPr lang="ko-KR" altLang="en-US" sz="1400" dirty="0" smtClean="0">
                <a:sym typeface="Wingdings" panose="05000000000000000000" pitchFamily="2" charset="2"/>
              </a:rPr>
              <a:t>상승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93036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116</Words>
  <Application>Microsoft Office PowerPoint</Application>
  <PresentationFormat>와이드스크린</PresentationFormat>
  <Paragraphs>35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이수민</dc:creator>
  <cp:lastModifiedBy>이수민</cp:lastModifiedBy>
  <cp:revision>23</cp:revision>
  <dcterms:created xsi:type="dcterms:W3CDTF">2017-07-24T05:54:07Z</dcterms:created>
  <dcterms:modified xsi:type="dcterms:W3CDTF">2017-07-24T07:24:50Z</dcterms:modified>
</cp:coreProperties>
</file>