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0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1558-F0D8-40DF-AA6C-53A353A00546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42195" y="2492175"/>
            <a:ext cx="2680447" cy="1461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ATmega32U4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25219" y="4942939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399084" y="1971056"/>
            <a:ext cx="1051458" cy="2504451"/>
            <a:chOff x="1001630" y="1782877"/>
            <a:chExt cx="1051458" cy="2504451"/>
          </a:xfrm>
        </p:grpSpPr>
        <p:sp>
          <p:nvSpPr>
            <p:cNvPr id="7" name="직사각형 6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PD7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PC6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PD0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514295" y="1980200"/>
            <a:ext cx="1051458" cy="2504451"/>
            <a:chOff x="1001630" y="1782877"/>
            <a:chExt cx="1051458" cy="2504451"/>
          </a:xfrm>
        </p:grpSpPr>
        <p:sp>
          <p:nvSpPr>
            <p:cNvPr id="53" name="직사각형 52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PB7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PB6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PB5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PB4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직선 화살표 연결선 62"/>
          <p:cNvCxnSpPr>
            <a:stCxn id="7" idx="3"/>
            <a:endCxn id="4" idx="1"/>
          </p:cNvCxnSpPr>
          <p:nvPr/>
        </p:nvCxnSpPr>
        <p:spPr>
          <a:xfrm flipV="1">
            <a:off x="4450542" y="3222799"/>
            <a:ext cx="1191653" cy="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3"/>
            <a:endCxn id="53" idx="1"/>
          </p:cNvCxnSpPr>
          <p:nvPr/>
        </p:nvCxnSpPr>
        <p:spPr>
          <a:xfrm>
            <a:off x="8322642" y="3222799"/>
            <a:ext cx="1259699" cy="9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" idx="2"/>
            <a:endCxn id="23" idx="0"/>
          </p:cNvCxnSpPr>
          <p:nvPr/>
        </p:nvCxnSpPr>
        <p:spPr>
          <a:xfrm>
            <a:off x="6982419" y="3953423"/>
            <a:ext cx="0" cy="989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761028" y="2032713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760908" y="2631322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739421" y="3234246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738204" y="3873654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833629" y="2461783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1180445" y="1980200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833629" y="3724009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1180444" y="3081142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GB LED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1"/>
          <a:stretch/>
        </p:blipFill>
        <p:spPr bwMode="auto">
          <a:xfrm>
            <a:off x="6004574" y="4860988"/>
            <a:ext cx="307734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05962" y="6081022"/>
            <a:ext cx="31529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Red : PC7, Green : PD6, Blue : PE6</a:t>
            </a:r>
            <a:endParaRPr lang="ko-KR" altLang="en-US" sz="1500" dirty="0"/>
          </a:p>
        </p:txBody>
      </p:sp>
      <p:sp>
        <p:nvSpPr>
          <p:cNvPr id="2" name="타원 1"/>
          <p:cNvSpPr/>
          <p:nvPr/>
        </p:nvSpPr>
        <p:spPr>
          <a:xfrm>
            <a:off x="6355825" y="364576"/>
            <a:ext cx="1253188" cy="122529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Buzzer</a:t>
            </a:r>
          </a:p>
          <a:p>
            <a:pPr algn="ctr"/>
            <a:r>
              <a:rPr lang="en-US" altLang="ko-KR" sz="1500" dirty="0" smtClean="0"/>
              <a:t>(PD1)</a:t>
            </a:r>
            <a:endParaRPr lang="ko-KR" altLang="en-US" sz="1500" dirty="0"/>
          </a:p>
        </p:txBody>
      </p:sp>
      <p:cxnSp>
        <p:nvCxnSpPr>
          <p:cNvPr id="6" name="직선 화살표 연결선 5"/>
          <p:cNvCxnSpPr>
            <a:stCxn id="4" idx="0"/>
            <a:endCxn id="2" idx="4"/>
          </p:cNvCxnSpPr>
          <p:nvPr/>
        </p:nvCxnSpPr>
        <p:spPr>
          <a:xfrm flipV="1">
            <a:off x="6982419" y="1589872"/>
            <a:ext cx="0" cy="902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피에조 부저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86" y="597904"/>
            <a:ext cx="751491" cy="9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person icon에 대한 이미지 검색결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1" t="7153" r="28876" b="22250"/>
          <a:stretch/>
        </p:blipFill>
        <p:spPr bwMode="auto">
          <a:xfrm>
            <a:off x="465042" y="2617231"/>
            <a:ext cx="1036166" cy="116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52698" y="3741589"/>
            <a:ext cx="69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62" idx="3"/>
          </p:cNvCxnSpPr>
          <p:nvPr/>
        </p:nvCxnSpPr>
        <p:spPr>
          <a:xfrm>
            <a:off x="1501208" y="3202074"/>
            <a:ext cx="1245356" cy="7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22096" y="131187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Mole : LED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8322" y="772843"/>
            <a:ext cx="25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Remind Catch : Buzzer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5812" y="2092451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Input: Buttons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30337" y="5303423"/>
            <a:ext cx="336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Denote Game Level : RGB 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9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7/24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562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706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850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994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138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82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0426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570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8/1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714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7858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00240" y="219812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1840" y="2609874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84741" y="2882408"/>
            <a:ext cx="614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ATmega32U4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 DK-AVR </a:t>
            </a:r>
            <a:r>
              <a:rPr lang="ko-KR" altLang="en-US" dirty="0" smtClean="0"/>
              <a:t>이해와 개발환경 구축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1840" y="4044434"/>
            <a:ext cx="9144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84741" y="4316968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다이어그램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설계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28240" y="4044434"/>
            <a:ext cx="914400" cy="91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97519" y="43169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회로 설계와 제작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41840" y="5454086"/>
            <a:ext cx="914400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11119" y="57266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 작성</a:t>
            </a:r>
            <a:r>
              <a:rPr lang="ko-KR" altLang="en-US" dirty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128240" y="5454086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97519" y="5726620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테스트와 최종 보고서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정리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41840" y="1318845"/>
            <a:ext cx="4572000" cy="175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56239" y="1600181"/>
            <a:ext cx="5486401" cy="17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99439" y="1861103"/>
            <a:ext cx="3529100" cy="17869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42640" y="1316620"/>
            <a:ext cx="2743200" cy="1817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71440" y="1602243"/>
            <a:ext cx="1828799" cy="1737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641840" y="219812"/>
            <a:ext cx="0" cy="18199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614640" y="217627"/>
            <a:ext cx="0" cy="18221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652" y="577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작동 과정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1652" y="1329312"/>
            <a:ext cx="66255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점등중일</a:t>
            </a:r>
            <a:r>
              <a:rPr lang="ko-KR" altLang="en-US" sz="1400" dirty="0" smtClean="0"/>
              <a:t> 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번 버튼을 누르면</a:t>
            </a:r>
            <a:r>
              <a:rPr lang="en-US" altLang="ko-KR" sz="1400" dirty="0" smtClean="0"/>
              <a:t>, 0.2</a:t>
            </a:r>
            <a:r>
              <a:rPr lang="ko-KR" altLang="en-US" sz="1400" dirty="0" smtClean="0"/>
              <a:t>초 간격으로 두 번 깜빡이고 소등</a:t>
            </a:r>
            <a:endParaRPr lang="en-US" altLang="ko-KR" sz="1400" dirty="0" smtClean="0"/>
          </a:p>
          <a:p>
            <a:r>
              <a:rPr lang="ko-KR" altLang="en-US" sz="1400" dirty="0" smtClean="0"/>
              <a:t>동시에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0.2</a:t>
            </a:r>
            <a:r>
              <a:rPr lang="ko-KR" altLang="en-US" sz="1400" dirty="0" smtClean="0"/>
              <a:t>초간 소리 출력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깜빡이는 중에는 해당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새로운 두더지로 점등되지 않도록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시간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단계가 오를 때마다 </a:t>
            </a:r>
            <a:r>
              <a:rPr lang="en-US" altLang="ko-KR" sz="1400" dirty="0" smtClean="0"/>
              <a:t>0.4</a:t>
            </a:r>
            <a:r>
              <a:rPr lang="ko-KR" altLang="en-US" sz="1400" dirty="0" smtClean="0"/>
              <a:t>초씩 감소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점등 시간 안에 해당하는 버튼을 누르지 못했을 경우 소등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의 점등 간격은</a:t>
            </a:r>
            <a:r>
              <a:rPr lang="en-US" altLang="ko-KR" sz="1400" dirty="0" smtClean="0"/>
              <a:t>, LED</a:t>
            </a:r>
            <a:r>
              <a:rPr lang="ko-KR" altLang="en-US" sz="1400" dirty="0" smtClean="0"/>
              <a:t>의 점등 시간과 동일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위의 상황으로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번 소등되었을 경우 모든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게임오버를</a:t>
            </a:r>
            <a:r>
              <a:rPr lang="ko-KR" altLang="en-US" sz="1400" dirty="0" smtClean="0"/>
              <a:t> 나타냄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단계 표시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파랑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초록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노랑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빨강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시간에 관계 없이</a:t>
            </a:r>
            <a:r>
              <a:rPr lang="en-US" altLang="ko-KR" sz="1400" dirty="0">
                <a:sym typeface="Wingdings" panose="05000000000000000000" pitchFamily="2" charset="2"/>
              </a:rPr>
              <a:t>, 20</a:t>
            </a:r>
            <a:r>
              <a:rPr lang="ko-KR" altLang="en-US" sz="1400" dirty="0">
                <a:sym typeface="Wingdings" panose="05000000000000000000" pitchFamily="2" charset="2"/>
              </a:rPr>
              <a:t>마리 잡으면 단계 </a:t>
            </a:r>
            <a:r>
              <a:rPr lang="ko-KR" altLang="en-US" sz="1400" dirty="0" smtClean="0">
                <a:sym typeface="Wingdings" panose="05000000000000000000" pitchFamily="2" charset="2"/>
              </a:rPr>
              <a:t>상승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303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195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42</cp:revision>
  <dcterms:created xsi:type="dcterms:W3CDTF">2017-07-24T05:54:07Z</dcterms:created>
  <dcterms:modified xsi:type="dcterms:W3CDTF">2017-07-25T09:48:43Z</dcterms:modified>
</cp:coreProperties>
</file>