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3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0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0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2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6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6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8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7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1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0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4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71552" y="2480983"/>
            <a:ext cx="2680447" cy="14612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ATmega32U4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354575" y="485709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RGB LED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7248" y="1346211"/>
            <a:ext cx="6577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r>
              <a:rPr lang="ko-KR" altLang="en-US" sz="1400" dirty="0" smtClean="0"/>
              <a:t>번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점등중일</a:t>
            </a:r>
            <a:r>
              <a:rPr lang="ko-KR" altLang="en-US" sz="1400" dirty="0" smtClean="0"/>
              <a:t> 때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번 버튼을 누르면</a:t>
            </a:r>
            <a:r>
              <a:rPr lang="en-US" altLang="ko-KR" sz="1400" dirty="0" smtClean="0"/>
              <a:t>, </a:t>
            </a:r>
            <a:r>
              <a:rPr lang="en-US" altLang="ko-KR" sz="1400" dirty="0" smtClean="0"/>
              <a:t>0.2</a:t>
            </a:r>
            <a:r>
              <a:rPr lang="ko-KR" altLang="en-US" sz="1400" dirty="0" smtClean="0"/>
              <a:t>초 간격으로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두 번 깜빡이고 </a:t>
            </a:r>
            <a:r>
              <a:rPr lang="ko-KR" altLang="en-US" sz="1400" dirty="0" smtClean="0"/>
              <a:t>소등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320118" y="4944961"/>
            <a:ext cx="34708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단계 표시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파랑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초록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노랑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빨강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20</a:t>
            </a:r>
            <a:r>
              <a:rPr lang="ko-KR" altLang="en-US" sz="1400" dirty="0" smtClean="0">
                <a:sym typeface="Wingdings" panose="05000000000000000000" pitchFamily="2" charset="2"/>
              </a:rPr>
              <a:t>마리 잡으면 단계 상승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857248" y="1654135"/>
            <a:ext cx="494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LED </a:t>
            </a:r>
            <a:r>
              <a:rPr lang="ko-KR" altLang="en-US" sz="1400" dirty="0" smtClean="0"/>
              <a:t>점등 시간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기본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단계가 오를 때마다 </a:t>
            </a:r>
            <a:r>
              <a:rPr lang="en-US" altLang="ko-KR" sz="1400" dirty="0" smtClean="0"/>
              <a:t>0.4</a:t>
            </a:r>
            <a:r>
              <a:rPr lang="ko-KR" altLang="en-US" sz="1400" dirty="0" smtClean="0"/>
              <a:t>초씩 </a:t>
            </a:r>
            <a:r>
              <a:rPr lang="ko-KR" altLang="en-US" sz="1400" dirty="0" smtClean="0"/>
              <a:t>감소</a:t>
            </a:r>
            <a:endParaRPr lang="ko-KR" altLang="en-US" sz="14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300648" y="1963012"/>
            <a:ext cx="1051458" cy="2504451"/>
            <a:chOff x="1001630" y="1782877"/>
            <a:chExt cx="1051458" cy="2504451"/>
          </a:xfrm>
        </p:grpSpPr>
        <p:sp>
          <p:nvSpPr>
            <p:cNvPr id="7" name="직사각형 6"/>
            <p:cNvSpPr/>
            <p:nvPr/>
          </p:nvSpPr>
          <p:spPr>
            <a:xfrm>
              <a:off x="1069676" y="1782877"/>
              <a:ext cx="983412" cy="250445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49082" y="1899390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PE6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349082" y="2495149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PD7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49082" y="3087214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/>
                <a:t>PC6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49082" y="3689654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/>
                <a:t>PD4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01630" y="194108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①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01630" y="254818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②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01630" y="314394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③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01630" y="374759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④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9203399" y="1961912"/>
            <a:ext cx="1051458" cy="2504451"/>
            <a:chOff x="1001630" y="1782877"/>
            <a:chExt cx="1051458" cy="2504451"/>
          </a:xfrm>
        </p:grpSpPr>
        <p:sp>
          <p:nvSpPr>
            <p:cNvPr id="53" name="직사각형 52"/>
            <p:cNvSpPr/>
            <p:nvPr/>
          </p:nvSpPr>
          <p:spPr>
            <a:xfrm>
              <a:off x="1069676" y="1782877"/>
              <a:ext cx="983412" cy="250445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349082" y="1899390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PB7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349082" y="2495149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PB6</a:t>
              </a:r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349082" y="3087214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PB5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349082" y="3689654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PB4</a:t>
              </a:r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01630" y="194108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①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01630" y="254818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②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01630" y="314394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③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01630" y="374759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④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직선 화살표 연결선 62"/>
          <p:cNvCxnSpPr>
            <a:stCxn id="7" idx="3"/>
            <a:endCxn id="4" idx="1"/>
          </p:cNvCxnSpPr>
          <p:nvPr/>
        </p:nvCxnSpPr>
        <p:spPr>
          <a:xfrm flipV="1">
            <a:off x="2352106" y="3211607"/>
            <a:ext cx="2119446" cy="3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" idx="3"/>
            <a:endCxn id="53" idx="1"/>
          </p:cNvCxnSpPr>
          <p:nvPr/>
        </p:nvCxnSpPr>
        <p:spPr>
          <a:xfrm>
            <a:off x="7151999" y="3211607"/>
            <a:ext cx="2119446" cy="2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" idx="2"/>
            <a:endCxn id="23" idx="0"/>
          </p:cNvCxnSpPr>
          <p:nvPr/>
        </p:nvCxnSpPr>
        <p:spPr>
          <a:xfrm flipH="1">
            <a:off x="5811775" y="3942231"/>
            <a:ext cx="1" cy="914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25811" y="8536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동작 과정</a:t>
            </a:r>
            <a:endParaRPr lang="ko-KR" altLang="en-US"/>
          </a:p>
        </p:txBody>
      </p:sp>
      <p:pic>
        <p:nvPicPr>
          <p:cNvPr id="1026" name="Picture 2" descr="푸시 버튼 회로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62592" y="2024669"/>
            <a:ext cx="663934" cy="6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푸시 버튼 회로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62472" y="2623278"/>
            <a:ext cx="663934" cy="6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푸시 버튼 회로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40985" y="3226202"/>
            <a:ext cx="663934" cy="6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푸시 버튼 회로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39768" y="3865610"/>
            <a:ext cx="663934" cy="6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D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7" t="28702" r="18213" b="-825"/>
          <a:stretch/>
        </p:blipFill>
        <p:spPr bwMode="auto">
          <a:xfrm>
            <a:off x="10522733" y="2443495"/>
            <a:ext cx="177870" cy="93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D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5" t="28615" r="56944" b="-3477"/>
          <a:stretch/>
        </p:blipFill>
        <p:spPr bwMode="auto">
          <a:xfrm>
            <a:off x="10869549" y="1961912"/>
            <a:ext cx="197859" cy="87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LED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7" t="28702" r="18213" b="-825"/>
          <a:stretch/>
        </p:blipFill>
        <p:spPr bwMode="auto">
          <a:xfrm>
            <a:off x="10522733" y="3705721"/>
            <a:ext cx="177870" cy="93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LED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5" t="28615" r="56944" b="-3477"/>
          <a:stretch/>
        </p:blipFill>
        <p:spPr bwMode="auto">
          <a:xfrm>
            <a:off x="10869548" y="3062854"/>
            <a:ext cx="197859" cy="87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GB LED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1"/>
          <a:stretch/>
        </p:blipFill>
        <p:spPr bwMode="auto">
          <a:xfrm>
            <a:off x="4833930" y="4775142"/>
            <a:ext cx="307734" cy="107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9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68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이수민</dc:creator>
  <cp:lastModifiedBy>이수민</cp:lastModifiedBy>
  <cp:revision>16</cp:revision>
  <dcterms:created xsi:type="dcterms:W3CDTF">2017-07-24T05:54:07Z</dcterms:created>
  <dcterms:modified xsi:type="dcterms:W3CDTF">2017-07-24T06:52:50Z</dcterms:modified>
</cp:coreProperties>
</file>