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J38dSWUX5SFZ5efxBUGiIfLW2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bed349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84bed349b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hyperlink" Target="https://github.com/Magmarx/PosterHeatingCooling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463" y="3493168"/>
            <a:ext cx="3171074" cy="121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636" y="1753683"/>
            <a:ext cx="5208728" cy="13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Trabajos a futuro</a:t>
            </a:r>
            <a:endParaRPr/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9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Google Shape;2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255" y="2916382"/>
            <a:ext cx="3311236" cy="321425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705851" y="2179838"/>
            <a:ext cx="9461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haríamos si fuéramos a continuar con el proyecto?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0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225" y="969825"/>
            <a:ext cx="8631544" cy="58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1852" y="5723021"/>
            <a:ext cx="2179095" cy="83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173" y="323932"/>
            <a:ext cx="3069585" cy="81003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908857" y="2258650"/>
            <a:ext cx="84221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Eficiencia Energética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908857" y="3550136"/>
            <a:ext cx="77162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Karen Valdez, Miguel Angel, Santos López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08848" y="4013125"/>
            <a:ext cx="99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hlinkClick r:id="rId6"/>
              </a:rPr>
              <a:t>https://github.com/Magmarx/PosterHeatingCoolingLoad</a:t>
            </a:r>
            <a:endParaRPr sz="4200">
              <a:solidFill>
                <a:srgbClr val="DDEA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3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"/>
          <p:cNvSpPr txBox="1"/>
          <p:nvPr/>
        </p:nvSpPr>
        <p:spPr>
          <a:xfrm>
            <a:off x="705851" y="3288202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Hipótesis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705852" y="2221402"/>
            <a:ext cx="9849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Predecir </a:t>
            </a:r>
            <a:r>
              <a:rPr lang="en-US" sz="2400">
                <a:solidFill>
                  <a:srgbClr val="262626"/>
                </a:solidFill>
              </a:rPr>
              <a:t>qué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tanto frío o calor se necesita para mantener a cierta temperatura un edificio.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0433" y="4258020"/>
            <a:ext cx="98498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¿El modelo para predecir el heating se puede usar para el cooling?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¿Un modelo simple de regresión lineal es peor que un modelo complejo formado por muchas capas neuronales?</a:t>
            </a:r>
            <a:endParaRPr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</a:rPr>
              <a:t>¿ Alguno de nuestros modelos tiene un mejor resultado que el modelo que se </a:t>
            </a:r>
            <a:r>
              <a:rPr lang="en-US" sz="2400">
                <a:solidFill>
                  <a:srgbClr val="262626"/>
                </a:solidFill>
              </a:rPr>
              <a:t>utilizó</a:t>
            </a:r>
            <a:r>
              <a:rPr lang="en-US" sz="2400">
                <a:solidFill>
                  <a:srgbClr val="262626"/>
                </a:solidFill>
              </a:rPr>
              <a:t> en el paper (Random Forest) ?</a:t>
            </a:r>
            <a:endParaRPr sz="2400">
              <a:solidFill>
                <a:srgbClr val="262626"/>
              </a:solidFill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Tipo de clasificación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4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4"/>
          <p:cNvSpPr txBox="1"/>
          <p:nvPr/>
        </p:nvSpPr>
        <p:spPr>
          <a:xfrm>
            <a:off x="705851" y="3288202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¿Por qué?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05851" y="4355002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¿Tamaño dataset?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05852" y="2221402"/>
            <a:ext cx="98498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Regresión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5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705851" y="3371329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Qué modelos se utilizaron?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705851" y="5477220"/>
            <a:ext cx="98498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Gráfica de resultados?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705852" y="2221402"/>
            <a:ext cx="98498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Tomar algunos modelos para hacer predicciones de valores continuos para compararlos entre ellos.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05852" y="4188747"/>
            <a:ext cx="98498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</a:rPr>
              <a:t>¿</a:t>
            </a: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Cuál es el mejor modelo?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modelos es mejor para cada caso?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modelos tienen Overfitting y Underfitting?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bed349bd_0_5"/>
          <p:cNvSpPr txBox="1"/>
          <p:nvPr/>
        </p:nvSpPr>
        <p:spPr>
          <a:xfrm>
            <a:off x="705852" y="1362420"/>
            <a:ext cx="9849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</a:rPr>
              <a:t>Modelos con Overfitting y Underfitting</a:t>
            </a:r>
            <a:endParaRPr/>
          </a:p>
        </p:txBody>
      </p:sp>
      <p:pic>
        <p:nvPicPr>
          <p:cNvPr id="136" name="Google Shape;136;g84bed349b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59999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84bed349bd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1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84bed349bd_0_5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g84bed349bd_0_5"/>
          <p:cNvSpPr txBox="1"/>
          <p:nvPr/>
        </p:nvSpPr>
        <p:spPr>
          <a:xfrm>
            <a:off x="1055100" y="6117825"/>
            <a:ext cx="38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Árboles de decisión - Overfitting</a:t>
            </a:r>
            <a:endParaRPr/>
          </a:p>
        </p:txBody>
      </p:sp>
      <p:pic>
        <p:nvPicPr>
          <p:cNvPr id="140" name="Google Shape;140;g84bed349bd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49" y="2375275"/>
            <a:ext cx="5125590" cy="349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4bed349bd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5426" y="2032249"/>
            <a:ext cx="3230026" cy="21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84bed349bd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07051" y="3592901"/>
            <a:ext cx="3484725" cy="22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84bed349bd_0_5"/>
          <p:cNvSpPr txBox="1"/>
          <p:nvPr/>
        </p:nvSpPr>
        <p:spPr>
          <a:xfrm>
            <a:off x="6691150" y="6117825"/>
            <a:ext cx="38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Redes Neuronales</a:t>
            </a: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1800">
                <a:solidFill>
                  <a:srgbClr val="262626"/>
                </a:solidFill>
              </a:rPr>
              <a:t>Underfitting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Heating - Comparación de test vs real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6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455" y="2146539"/>
            <a:ext cx="2743200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5927" y="2152842"/>
            <a:ext cx="2743200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7672" y="2161116"/>
            <a:ext cx="2743200" cy="184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85564" y="2104975"/>
            <a:ext cx="2743199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3454" y="4404829"/>
            <a:ext cx="2743199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35927" y="4404829"/>
            <a:ext cx="2743199" cy="187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17672" y="4390975"/>
            <a:ext cx="2743199" cy="187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705851" y="4008638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Regresión lineal 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787996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9101705" y="4008637"/>
            <a:ext cx="282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Árboles de decisión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6954250" y="4008638"/>
            <a:ext cx="2105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Red neuronal 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435196" y="6294637"/>
            <a:ext cx="308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Ensamble de modelos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581160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3435196" y="3980929"/>
            <a:ext cx="3615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Support vector regressor 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Cooling - Comparación de test vs real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7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455" y="2152843"/>
            <a:ext cx="2743200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5928" y="2152842"/>
            <a:ext cx="2743198" cy="185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85564" y="2111279"/>
            <a:ext cx="2743198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454" y="4411133"/>
            <a:ext cx="2743199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35927" y="4411133"/>
            <a:ext cx="2743199" cy="185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17672" y="4397279"/>
            <a:ext cx="2743199" cy="1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705851" y="4008638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Regresión lineal 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6787996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9101705" y="4008637"/>
            <a:ext cx="2825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Árboles de decisión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6954250" y="4008638"/>
            <a:ext cx="2105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Red neuronal 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3435196" y="6294637"/>
            <a:ext cx="3088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Ensamble de modelos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581160" y="6266929"/>
            <a:ext cx="2659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3435196" y="3980929"/>
            <a:ext cx="3615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Support vector regressor 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64101" y="2188220"/>
            <a:ext cx="2595289" cy="170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8821" y="165432"/>
            <a:ext cx="1760000" cy="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7" y="243537"/>
            <a:ext cx="2304000" cy="6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8"/>
          <p:cNvCxnSpPr/>
          <p:nvPr/>
        </p:nvCxnSpPr>
        <p:spPr>
          <a:xfrm>
            <a:off x="0" y="96983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1" y="3636817"/>
            <a:ext cx="3158836" cy="2729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/>
        </p:nvSpPr>
        <p:spPr>
          <a:xfrm>
            <a:off x="705851" y="2179838"/>
            <a:ext cx="94619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¿Qué modelo es el adecuado para resolver este problema?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¿Son las respuestas a las hipótesis?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2020-05-02T01:19:46Z</dcterms:created>
  <dc:creator>Victor Peñaloza</dc:creator>
</cp:coreProperties>
</file>