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HaNFGALq3wi3I5rDKFEhhHMrG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1" Type="http://schemas.openxmlformats.org/officeDocument/2006/relationships/image" Target="../media/image7.png"/><Relationship Id="rId10" Type="http://schemas.openxmlformats.org/officeDocument/2006/relationships/image" Target="../media/image9.png"/><Relationship Id="rId9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1" Type="http://schemas.openxmlformats.org/officeDocument/2006/relationships/image" Target="../media/image17.png"/><Relationship Id="rId10" Type="http://schemas.openxmlformats.org/officeDocument/2006/relationships/image" Target="../media/image18.png"/><Relationship Id="rId9" Type="http://schemas.openxmlformats.org/officeDocument/2006/relationships/image" Target="../media/image21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6.png"/><Relationship Id="rId8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0463" y="3493168"/>
            <a:ext cx="3171074" cy="121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91636" y="1753683"/>
            <a:ext cx="5208728" cy="137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8821" y="165432"/>
            <a:ext cx="1760000" cy="6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927" y="243537"/>
            <a:ext cx="2304000" cy="60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10"/>
          <p:cNvCxnSpPr/>
          <p:nvPr/>
        </p:nvCxnSpPr>
        <p:spPr>
          <a:xfrm>
            <a:off x="0" y="96983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2" name="Google Shape;202;p10"/>
          <p:cNvPicPr preferRelativeResize="0"/>
          <p:nvPr/>
        </p:nvPicPr>
        <p:blipFill rotWithShape="1">
          <a:blip r:embed="rId5">
            <a:alphaModFix/>
          </a:blip>
          <a:srcRect b="0" l="1053" r="1184" t="0"/>
          <a:stretch/>
        </p:blipFill>
        <p:spPr>
          <a:xfrm>
            <a:off x="352927" y="1179162"/>
            <a:ext cx="11373852" cy="543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11852" y="5723021"/>
            <a:ext cx="2179095" cy="83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173" y="323932"/>
            <a:ext cx="3069585" cy="81003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908857" y="2258650"/>
            <a:ext cx="84221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Eficiencia Energética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908857" y="3550136"/>
            <a:ext cx="77162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Karen Valdez, Miguel Angel, Santos López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908856" y="4013118"/>
            <a:ext cx="77162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DEAF6"/>
                </a:solidFill>
                <a:latin typeface="Arial"/>
                <a:ea typeface="Arial"/>
                <a:cs typeface="Arial"/>
                <a:sym typeface="Arial"/>
              </a:rPr>
              <a:t>http://github.com/</a:t>
            </a:r>
            <a:endParaRPr sz="2400">
              <a:solidFill>
                <a:srgbClr val="DDEAF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705852" y="1362420"/>
            <a:ext cx="9849852" cy="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8821" y="165432"/>
            <a:ext cx="1760000" cy="6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927" y="243537"/>
            <a:ext cx="2304000" cy="60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3"/>
          <p:cNvCxnSpPr/>
          <p:nvPr/>
        </p:nvCxnSpPr>
        <p:spPr>
          <a:xfrm>
            <a:off x="0" y="96983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3"/>
          <p:cNvSpPr txBox="1"/>
          <p:nvPr/>
        </p:nvSpPr>
        <p:spPr>
          <a:xfrm>
            <a:off x="705851" y="3288202"/>
            <a:ext cx="984985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Hipótesis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705852" y="2221402"/>
            <a:ext cx="98498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Predecir </a:t>
            </a:r>
            <a:r>
              <a:rPr lang="en-US" sz="2400">
                <a:solidFill>
                  <a:srgbClr val="262626"/>
                </a:solidFill>
              </a:rPr>
              <a:t>qué</a:t>
            </a: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tanto frío o calor se necesita para mantener a cierta temperatura un edificio.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650433" y="4258020"/>
            <a:ext cx="984985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¿El modelo para predecir el heating se puede usar para el cooling?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¿Un modelo simple de regresión lineal es peor que un modelo complejo formado por muchas capas neuronales?</a:t>
            </a:r>
            <a:endParaRPr sz="2400">
              <a:solidFill>
                <a:srgbClr val="262626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</a:rPr>
              <a:t>¿ Alguno de nuestros modelos tiene un mejor resultado que el modelo que se </a:t>
            </a:r>
            <a:r>
              <a:rPr lang="en-US" sz="2400">
                <a:solidFill>
                  <a:srgbClr val="262626"/>
                </a:solidFill>
              </a:rPr>
              <a:t>utilizó</a:t>
            </a:r>
            <a:r>
              <a:rPr lang="en-US" sz="2400">
                <a:solidFill>
                  <a:srgbClr val="262626"/>
                </a:solidFill>
              </a:rPr>
              <a:t> en el paper (Random Forest) ?</a:t>
            </a:r>
            <a:endParaRPr sz="2400">
              <a:solidFill>
                <a:srgbClr val="262626"/>
              </a:solidFill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/>
        </p:nvSpPr>
        <p:spPr>
          <a:xfrm>
            <a:off x="705852" y="1362420"/>
            <a:ext cx="9849852" cy="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Tipo de clasificación</a:t>
            </a:r>
            <a:endParaRPr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8821" y="165432"/>
            <a:ext cx="1760000" cy="6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927" y="243537"/>
            <a:ext cx="2304000" cy="60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4"/>
          <p:cNvCxnSpPr/>
          <p:nvPr/>
        </p:nvCxnSpPr>
        <p:spPr>
          <a:xfrm>
            <a:off x="0" y="96983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4"/>
          <p:cNvSpPr txBox="1"/>
          <p:nvPr/>
        </p:nvSpPr>
        <p:spPr>
          <a:xfrm>
            <a:off x="705851" y="3288202"/>
            <a:ext cx="984985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¿Por qué?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705851" y="4355002"/>
            <a:ext cx="984985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¿Tamaño dataset?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705852" y="2221402"/>
            <a:ext cx="98498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Regresión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/>
        </p:nvSpPr>
        <p:spPr>
          <a:xfrm>
            <a:off x="705852" y="1362420"/>
            <a:ext cx="9849852" cy="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Metodología</a:t>
            </a:r>
            <a:endParaRPr/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8821" y="165432"/>
            <a:ext cx="1760000" cy="6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927" y="243537"/>
            <a:ext cx="2304000" cy="60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5"/>
          <p:cNvCxnSpPr/>
          <p:nvPr/>
        </p:nvCxnSpPr>
        <p:spPr>
          <a:xfrm>
            <a:off x="0" y="96983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5"/>
          <p:cNvSpPr txBox="1"/>
          <p:nvPr/>
        </p:nvSpPr>
        <p:spPr>
          <a:xfrm>
            <a:off x="705851" y="3371329"/>
            <a:ext cx="984985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Qué modelos se utilizaron?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705851" y="5477220"/>
            <a:ext cx="984985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Gráfica de resultados?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705852" y="2221402"/>
            <a:ext cx="98498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Tomar algunos modelos para hacer predicciones de valores continuos para compararlos entre ellos.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705852" y="4188747"/>
            <a:ext cx="984985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Cuál es el mejor modelo?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¿Qué modelos es mejor para cada caso?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¿Qué modelos tienen Overfitting y Underfitting?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/>
        </p:nvSpPr>
        <p:spPr>
          <a:xfrm>
            <a:off x="705852" y="1362420"/>
            <a:ext cx="9849852" cy="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Heating - Comparación de test vs real</a:t>
            </a:r>
            <a:endParaRPr/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8821" y="165432"/>
            <a:ext cx="1760000" cy="6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927" y="243537"/>
            <a:ext cx="2304000" cy="60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6"/>
          <p:cNvCxnSpPr/>
          <p:nvPr/>
        </p:nvCxnSpPr>
        <p:spPr>
          <a:xfrm>
            <a:off x="0" y="96983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455" y="2146539"/>
            <a:ext cx="2743200" cy="1872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35927" y="2152842"/>
            <a:ext cx="2743200" cy="1859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17672" y="2161116"/>
            <a:ext cx="2743200" cy="184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185564" y="2104975"/>
            <a:ext cx="2743199" cy="1872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3454" y="4404829"/>
            <a:ext cx="2743199" cy="1872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435927" y="4404829"/>
            <a:ext cx="2743199" cy="1872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317672" y="4390975"/>
            <a:ext cx="2743199" cy="187219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/>
        </p:nvSpPr>
        <p:spPr>
          <a:xfrm>
            <a:off x="705851" y="4008638"/>
            <a:ext cx="26593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Regresión lineal </a:t>
            </a:r>
            <a:endParaRPr b="1" sz="2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6787996" y="6266929"/>
            <a:ext cx="26593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9101705" y="4008637"/>
            <a:ext cx="2825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Árboles de decisión</a:t>
            </a: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6954250" y="4008638"/>
            <a:ext cx="21051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Red neuronal </a:t>
            </a:r>
            <a:endParaRPr b="1" sz="2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3435196" y="6294637"/>
            <a:ext cx="3088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Ensamble de modelos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581160" y="6266929"/>
            <a:ext cx="26593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3435196" y="3980929"/>
            <a:ext cx="36153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Support vector regresor 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/>
        </p:nvSpPr>
        <p:spPr>
          <a:xfrm>
            <a:off x="705852" y="1362420"/>
            <a:ext cx="9849852" cy="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Cooling - Comparación de test vs real</a:t>
            </a:r>
            <a:endParaRPr/>
          </a:p>
        </p:txBody>
      </p:sp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8821" y="165432"/>
            <a:ext cx="1760000" cy="6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927" y="243537"/>
            <a:ext cx="2304000" cy="60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7"/>
          <p:cNvCxnSpPr/>
          <p:nvPr/>
        </p:nvCxnSpPr>
        <p:spPr>
          <a:xfrm>
            <a:off x="0" y="96983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1" name="Google Shape;16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455" y="2152843"/>
            <a:ext cx="2743200" cy="1859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35928" y="2152842"/>
            <a:ext cx="2743198" cy="1859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17672" y="2161116"/>
            <a:ext cx="2743200" cy="184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185564" y="2111279"/>
            <a:ext cx="2743198" cy="1859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3454" y="4411133"/>
            <a:ext cx="2743199" cy="1859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435927" y="4411133"/>
            <a:ext cx="2743199" cy="1859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317672" y="4397279"/>
            <a:ext cx="2743199" cy="185958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7"/>
          <p:cNvSpPr txBox="1"/>
          <p:nvPr/>
        </p:nvSpPr>
        <p:spPr>
          <a:xfrm>
            <a:off x="705851" y="4008638"/>
            <a:ext cx="26593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Regresión lineal </a:t>
            </a:r>
            <a:endParaRPr b="1" sz="2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6787996" y="6266929"/>
            <a:ext cx="26593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9101705" y="4008637"/>
            <a:ext cx="2825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Árboles de decisión</a:t>
            </a:r>
            <a:endParaRPr/>
          </a:p>
        </p:txBody>
      </p:sp>
      <p:sp>
        <p:nvSpPr>
          <p:cNvPr id="171" name="Google Shape;171;p7"/>
          <p:cNvSpPr txBox="1"/>
          <p:nvPr/>
        </p:nvSpPr>
        <p:spPr>
          <a:xfrm>
            <a:off x="6954250" y="4008638"/>
            <a:ext cx="21051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Red neuronal </a:t>
            </a:r>
            <a:endParaRPr b="1" sz="2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3435196" y="6294637"/>
            <a:ext cx="3088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Ensamble de modelos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581160" y="6266929"/>
            <a:ext cx="26593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3435196" y="3980929"/>
            <a:ext cx="36153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Support vector regresor 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/>
        </p:nvSpPr>
        <p:spPr>
          <a:xfrm>
            <a:off x="705852" y="1362420"/>
            <a:ext cx="9849852" cy="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Conclusión</a:t>
            </a:r>
            <a:endParaRPr/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8821" y="165432"/>
            <a:ext cx="1760000" cy="6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927" y="243537"/>
            <a:ext cx="2304000" cy="60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8"/>
          <p:cNvCxnSpPr/>
          <p:nvPr/>
        </p:nvCxnSpPr>
        <p:spPr>
          <a:xfrm>
            <a:off x="0" y="96983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3" name="Google Shape;18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4801" y="3636817"/>
            <a:ext cx="3158836" cy="272934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/>
          <p:nvPr/>
        </p:nvSpPr>
        <p:spPr>
          <a:xfrm>
            <a:off x="705851" y="2179838"/>
            <a:ext cx="946192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¿Qué modelo es el adecuado para resolver este problema?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¿Son las respuestas a las hipótesis?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/>
        </p:nvSpPr>
        <p:spPr>
          <a:xfrm>
            <a:off x="705852" y="1362420"/>
            <a:ext cx="9849852" cy="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Trabajos a futuro</a:t>
            </a:r>
            <a:endParaRPr/>
          </a:p>
        </p:txBody>
      </p:sp>
      <p:pic>
        <p:nvPicPr>
          <p:cNvPr id="190" name="Google Shape;1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8821" y="165432"/>
            <a:ext cx="1760000" cy="6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927" y="243537"/>
            <a:ext cx="2304000" cy="60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9"/>
          <p:cNvCxnSpPr/>
          <p:nvPr/>
        </p:nvCxnSpPr>
        <p:spPr>
          <a:xfrm>
            <a:off x="0" y="96983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3" name="Google Shape;19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6255" y="2916382"/>
            <a:ext cx="3311236" cy="321425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9"/>
          <p:cNvSpPr txBox="1"/>
          <p:nvPr/>
        </p:nvSpPr>
        <p:spPr>
          <a:xfrm>
            <a:off x="705851" y="2179838"/>
            <a:ext cx="94619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¿Qué haríamos si fuéramos a continuar con el proyecto?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2020-05-02T01:19:46Z</dcterms:created>
  <dc:creator>Victor Peñaloza</dc:creator>
</cp:coreProperties>
</file>