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8807-7EDD-3845-A54E-2EAD278C6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5302-A12E-6A49-A314-991B6ABD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62F7-7505-6845-9017-19A81C4B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6425-32FA-514D-A267-AEA1A10A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0E9E-02AE-6A4E-A626-3EFB5A48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ADE0-61E4-9E46-88A9-F70D4BD4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257E-CA5C-544D-91AC-A1727955C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8E0-C59C-4043-A88F-1C558915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5309-E9E1-504D-9D09-A1ADE9E1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F703-A605-F347-9033-DAA3CC44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7573-DFAB-DA42-9A5C-2D99F6FA0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A3B9-D5BE-5F43-BE5B-21FF3AA2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3F08-146F-CB4F-9BB6-C21256BD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F6A7-27A6-0E46-891F-DDE52D7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F53F-21C1-D545-9F7C-D78F8E67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59B-9142-2444-8154-985443C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A03D-3121-2146-A4CA-08C82FC3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EFF6-544E-0C43-BD01-62B7870F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49B3-5D1B-4D4D-A1A8-902938F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120E-5E96-CB47-A3D9-B493FE8E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F343-375B-FA48-9D97-6794311C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2B47-6369-C147-90EE-7BCEA677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059D-0A16-DB41-A38C-4C3FD923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D3A0-5C9D-BB4C-AFF5-9190CEFE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01CD-3BCF-3F41-B19E-84A72A9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34D2-CE5F-1E43-836D-3FE645EB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9DE4-7AFE-3246-A33C-7FA5A9027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FDDC-0990-9948-A33F-EA65BFC41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9B85-1CD1-504A-967B-2773B73E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A748-4956-DA4F-A96E-578C1B02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CB31-1D6A-C449-AB4A-031BFA0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F16F-4EBB-4C4B-8E61-B70FDF17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578F-7512-7344-B3E1-B5B656D9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605B-AD1D-9249-8309-4B5F95D2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D5BD-BC25-BA44-AE06-2CEBA1C3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4E8FA-B04A-364B-BF61-CC085624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3A66E-095D-9946-905A-2D423FBE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2370F-3DC5-8748-93F2-37131E4A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203E4-90C2-8944-9B1D-49A345DD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1A6F-7178-7F4C-A0F8-F767E36E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F82E-1549-4F4C-97CE-BC559D1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A473-49C3-3342-8242-B6618D4D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D6DE3-9D18-594E-BD97-AFF47819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C68FA-8E0A-6F49-BF1E-2865E4A1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CD2D-7CBB-CA47-985C-FCD0615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955C6-5581-1B41-BAA9-B772911E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0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CA6A-FDE4-3245-993A-CDE658D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AA45-BAEA-F045-B22F-DB59664F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8432-6AC4-1940-B4D0-D6608A6B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02D5-BB83-A248-B283-32621467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2564-DD65-9043-8DB5-823EB2DA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2D686-778A-5848-9CA3-1D8EFAC4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D6B4-2EC5-E043-97CD-6E83C553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7C3DD-A8FA-5D4F-893A-73BC839D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8CF9-05CB-0C4C-8F41-0AEE0407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0D1A9-FB27-3B42-B13E-30363861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EEBDB-6525-144D-AADA-562D826C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7F4FA-F47D-0347-81BB-75BB12DD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89ABA-E56A-5E4A-9550-E470EE4F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80F3-F8E0-EE4E-B95F-4DE10A4E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B1-9983-F142-A28B-B7B91D65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9686-B052-F84F-A382-A570224EEC53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CA68-EF09-CB48-8EBB-CFD12E57B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9693-EC72-B945-9069-796A32E32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434C-6653-6E42-8917-B9DBDFA3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08B0341-CEA7-CD45-BCB6-C2546FD4BB69}"/>
              </a:ext>
            </a:extLst>
          </p:cNvPr>
          <p:cNvGrpSpPr/>
          <p:nvPr/>
        </p:nvGrpSpPr>
        <p:grpSpPr>
          <a:xfrm>
            <a:off x="898788" y="2200275"/>
            <a:ext cx="7360712" cy="2540902"/>
            <a:chOff x="898788" y="2200275"/>
            <a:chExt cx="7360712" cy="25409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F487AE-E63C-7347-9B26-BBFE7D337A89}"/>
                </a:ext>
              </a:extLst>
            </p:cNvPr>
            <p:cNvSpPr/>
            <p:nvPr/>
          </p:nvSpPr>
          <p:spPr>
            <a:xfrm>
              <a:off x="898788" y="2200275"/>
              <a:ext cx="7356388" cy="1214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0B6C06-DE02-984A-B8E2-81BC08050200}"/>
                </a:ext>
              </a:extLst>
            </p:cNvPr>
            <p:cNvGrpSpPr/>
            <p:nvPr/>
          </p:nvGrpSpPr>
          <p:grpSpPr>
            <a:xfrm>
              <a:off x="898788" y="2688583"/>
              <a:ext cx="7360712" cy="2052594"/>
              <a:chOff x="786714" y="1539102"/>
              <a:chExt cx="7360712" cy="205259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3CA0FD-95F7-B44E-851F-DA315FB6FFF3}"/>
                  </a:ext>
                </a:extLst>
              </p:cNvPr>
              <p:cNvSpPr/>
              <p:nvPr/>
            </p:nvSpPr>
            <p:spPr>
              <a:xfrm>
                <a:off x="786714" y="2273643"/>
                <a:ext cx="7356390" cy="1309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C5FC90-F335-F848-B824-49FB80B75A0E}"/>
                  </a:ext>
                </a:extLst>
              </p:cNvPr>
              <p:cNvGrpSpPr/>
              <p:nvPr/>
            </p:nvGrpSpPr>
            <p:grpSpPr>
              <a:xfrm>
                <a:off x="1940011" y="2273643"/>
                <a:ext cx="6203092" cy="1318053"/>
                <a:chOff x="1940011" y="2273643"/>
                <a:chExt cx="6203092" cy="1318053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AACE9C8-019F-424A-B9C5-D4A135D8118E}"/>
                    </a:ext>
                  </a:extLst>
                </p:cNvPr>
                <p:cNvCxnSpPr/>
                <p:nvPr/>
              </p:nvCxnSpPr>
              <p:spPr>
                <a:xfrm>
                  <a:off x="1940011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166CF0D-A64E-654B-8BC0-3E7047AC0B34}"/>
                    </a:ext>
                  </a:extLst>
                </p:cNvPr>
                <p:cNvCxnSpPr/>
                <p:nvPr/>
              </p:nvCxnSpPr>
              <p:spPr>
                <a:xfrm>
                  <a:off x="3180629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39D8B3D-8C1E-A147-8984-71594E20A1FD}"/>
                    </a:ext>
                  </a:extLst>
                </p:cNvPr>
                <p:cNvCxnSpPr/>
                <p:nvPr/>
              </p:nvCxnSpPr>
              <p:spPr>
                <a:xfrm>
                  <a:off x="4421247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E183C4EE-E071-F044-9C5B-E429964905E7}"/>
                    </a:ext>
                  </a:extLst>
                </p:cNvPr>
                <p:cNvCxnSpPr/>
                <p:nvPr/>
              </p:nvCxnSpPr>
              <p:spPr>
                <a:xfrm>
                  <a:off x="5661865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87874DE-ED97-134D-A613-6D428F67D8E8}"/>
                    </a:ext>
                  </a:extLst>
                </p:cNvPr>
                <p:cNvCxnSpPr/>
                <p:nvPr/>
              </p:nvCxnSpPr>
              <p:spPr>
                <a:xfrm>
                  <a:off x="8143103" y="2281880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180BAE3-E9C4-304F-B1DF-677D88A3A3F8}"/>
                    </a:ext>
                  </a:extLst>
                </p:cNvPr>
                <p:cNvCxnSpPr/>
                <p:nvPr/>
              </p:nvCxnSpPr>
              <p:spPr>
                <a:xfrm>
                  <a:off x="6902483" y="2273643"/>
                  <a:ext cx="0" cy="1309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2C3A477-F0FA-2143-9FE8-3340C1C431B6}"/>
                  </a:ext>
                </a:extLst>
              </p:cNvPr>
              <p:cNvGrpSpPr/>
              <p:nvPr/>
            </p:nvGrpSpPr>
            <p:grpSpPr>
              <a:xfrm>
                <a:off x="786714" y="2754181"/>
                <a:ext cx="7360712" cy="646331"/>
                <a:chOff x="786714" y="2754181"/>
                <a:chExt cx="7360712" cy="646331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B5EA907-8599-F44C-9C07-B02A73EB81D9}"/>
                    </a:ext>
                  </a:extLst>
                </p:cNvPr>
                <p:cNvSpPr txBox="1"/>
                <p:nvPr/>
              </p:nvSpPr>
              <p:spPr>
                <a:xfrm>
                  <a:off x="786714" y="2754181"/>
                  <a:ext cx="1153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偏移量</a:t>
                  </a:r>
                  <a:r>
                    <a:rPr lang="en-US" altLang="zh-CN" dirty="0"/>
                    <a:t>=0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BC6933-2469-754C-930B-C623F546B992}"/>
                    </a:ext>
                  </a:extLst>
                </p:cNvPr>
                <p:cNvSpPr txBox="1"/>
                <p:nvPr/>
              </p:nvSpPr>
              <p:spPr>
                <a:xfrm>
                  <a:off x="5752646" y="2754181"/>
                  <a:ext cx="11532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消息大小</a:t>
                  </a:r>
                  <a:r>
                    <a:rPr lang="en-US" altLang="zh-CN" dirty="0"/>
                    <a:t>=5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D2F6E3-3F2B-714B-9B4D-971191086E68}"/>
                    </a:ext>
                  </a:extLst>
                </p:cNvPr>
                <p:cNvSpPr txBox="1"/>
                <p:nvPr/>
              </p:nvSpPr>
              <p:spPr>
                <a:xfrm>
                  <a:off x="4511163" y="2754181"/>
                  <a:ext cx="1153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偏移量</a:t>
                  </a:r>
                  <a:r>
                    <a:rPr lang="en-US" altLang="zh-CN" dirty="0"/>
                    <a:t>=1</a:t>
                  </a:r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03738C9-D7E0-9741-A705-4D0F6CA374FD}"/>
                    </a:ext>
                  </a:extLst>
                </p:cNvPr>
                <p:cNvSpPr txBox="1"/>
                <p:nvPr/>
              </p:nvSpPr>
              <p:spPr>
                <a:xfrm>
                  <a:off x="2028197" y="2754181"/>
                  <a:ext cx="11532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消息大小</a:t>
                  </a:r>
                  <a:r>
                    <a:rPr lang="en-US" altLang="zh-CN" dirty="0"/>
                    <a:t>=3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E6D8A1-8EB3-3942-8DD8-A2C35FDB0ADB}"/>
                    </a:ext>
                  </a:extLst>
                </p:cNvPr>
                <p:cNvSpPr txBox="1"/>
                <p:nvPr/>
              </p:nvSpPr>
              <p:spPr>
                <a:xfrm>
                  <a:off x="3269680" y="2754181"/>
                  <a:ext cx="1153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</a:t>
                  </a:r>
                  <a:r>
                    <a:rPr lang="en-US" altLang="zh-CN" dirty="0"/>
                    <a:t>=</a:t>
                  </a:r>
                  <a:r>
                    <a:rPr lang="en-US" altLang="zh-CN" dirty="0" err="1"/>
                    <a:t>abc</a:t>
                  </a:r>
                  <a:endParaRPr 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CFCA1A7-2669-8247-800F-0F0D79D7E082}"/>
                    </a:ext>
                  </a:extLst>
                </p:cNvPr>
                <p:cNvSpPr txBox="1"/>
                <p:nvPr/>
              </p:nvSpPr>
              <p:spPr>
                <a:xfrm>
                  <a:off x="6994131" y="2754181"/>
                  <a:ext cx="11532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消息</a:t>
                  </a:r>
                  <a:r>
                    <a:rPr lang="en-US" altLang="zh-CN" dirty="0"/>
                    <a:t>=</a:t>
                  </a:r>
                  <a:r>
                    <a:rPr lang="en-US" altLang="zh-CN" dirty="0" err="1"/>
                    <a:t>bcded</a:t>
                  </a:r>
                  <a:endParaRPr lang="en-US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10E7867-395C-584C-8DC0-E5E3B1F1BDD9}"/>
                  </a:ext>
                </a:extLst>
              </p:cNvPr>
              <p:cNvGrpSpPr/>
              <p:nvPr/>
            </p:nvGrpSpPr>
            <p:grpSpPr>
              <a:xfrm>
                <a:off x="786714" y="1539102"/>
                <a:ext cx="7072183" cy="369332"/>
                <a:chOff x="786714" y="1539102"/>
                <a:chExt cx="7072183" cy="369332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A1F5463-2254-DE49-905C-7F5884485943}"/>
                    </a:ext>
                  </a:extLst>
                </p:cNvPr>
                <p:cNvSpPr txBox="1"/>
                <p:nvPr/>
              </p:nvSpPr>
              <p:spPr>
                <a:xfrm>
                  <a:off x="786714" y="1539102"/>
                  <a:ext cx="8814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CBCD14-C619-3348-9D30-D8BA5C620B19}"/>
                    </a:ext>
                  </a:extLst>
                </p:cNvPr>
                <p:cNvSpPr txBox="1"/>
                <p:nvPr/>
              </p:nvSpPr>
              <p:spPr>
                <a:xfrm>
                  <a:off x="2016654" y="1539102"/>
                  <a:ext cx="847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5309109-6D68-5043-BFA8-D0356ADA929D}"/>
                    </a:ext>
                  </a:extLst>
                </p:cNvPr>
                <p:cNvSpPr txBox="1"/>
                <p:nvPr/>
              </p:nvSpPr>
              <p:spPr>
                <a:xfrm>
                  <a:off x="3212789" y="1539102"/>
                  <a:ext cx="847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E0E136-2724-3944-8EDC-A3430C6BBA02}"/>
                    </a:ext>
                  </a:extLst>
                </p:cNvPr>
                <p:cNvSpPr txBox="1"/>
                <p:nvPr/>
              </p:nvSpPr>
              <p:spPr>
                <a:xfrm>
                  <a:off x="4408924" y="1539102"/>
                  <a:ext cx="945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5DD745-AA8F-5C47-9209-2EA0B52FE8B9}"/>
                    </a:ext>
                  </a:extLst>
                </p:cNvPr>
                <p:cNvSpPr txBox="1"/>
                <p:nvPr/>
              </p:nvSpPr>
              <p:spPr>
                <a:xfrm>
                  <a:off x="5703096" y="1539102"/>
                  <a:ext cx="847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928E274-B1A5-F442-88E2-6F7329D41C9B}"/>
                    </a:ext>
                  </a:extLst>
                </p:cNvPr>
                <p:cNvSpPr txBox="1"/>
                <p:nvPr/>
              </p:nvSpPr>
              <p:spPr>
                <a:xfrm>
                  <a:off x="6899228" y="1539102"/>
                  <a:ext cx="959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  <a:r>
                    <a:rPr lang="zh-CN" altLang="en-US" dirty="0"/>
                    <a:t>字节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306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A370-E518-3949-BFCC-CBCAC406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EF4F-29C1-E549-81E0-63D15597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日志头</a:t>
            </a:r>
            <a:endParaRPr lang="en-US" dirty="0"/>
          </a:p>
          <a:p>
            <a:r>
              <a:rPr lang="en-US" dirty="0"/>
              <a:t>vy6�a</a:t>
            </a:r>
          </a:p>
          <a:p>
            <a:r>
              <a:rPr lang="en-US" dirty="0"/>
              <a:t>vy6�a</a:t>
            </a:r>
          </a:p>
          <a:p>
            <a:r>
              <a:rPr lang="en-US" dirty="0"/>
              <a:t>vy6�a</a:t>
            </a:r>
          </a:p>
          <a:p>
            <a:r>
              <a:rPr lang="en-US" dirty="0"/>
              <a:t>vy6�a</a:t>
            </a:r>
          </a:p>
        </p:txBody>
      </p:sp>
    </p:spTree>
    <p:extLst>
      <p:ext uri="{BB962C8B-B14F-4D97-AF65-F5344CB8AC3E}">
        <p14:creationId xmlns:p14="http://schemas.microsoft.com/office/powerpoint/2010/main" val="404367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73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12254</TotalTime>
  <Words>48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2019-03-15T02:25:05Z</dcterms:created>
  <dcterms:modified xsi:type="dcterms:W3CDTF">2019-03-25T07:00:22Z</dcterms:modified>
</cp:coreProperties>
</file>