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683" r:id="rId3"/>
    <p:sldMasterId id="2147483697" r:id="rId4"/>
    <p:sldMasterId id="2147483702" r:id="rId5"/>
  </p:sldMasterIdLst>
  <p:sldIdLst>
    <p:sldId id="256" r:id="rId6"/>
    <p:sldId id="257" r:id="rId7"/>
    <p:sldId id="264" r:id="rId8"/>
    <p:sldId id="266" r:id="rId9"/>
    <p:sldId id="267" r:id="rId10"/>
    <p:sldId id="265" r:id="rId11"/>
    <p:sldId id="258" r:id="rId12"/>
    <p:sldId id="259" r:id="rId13"/>
    <p:sldId id="269" r:id="rId14"/>
    <p:sldId id="270" r:id="rId15"/>
    <p:sldId id="262" r:id="rId16"/>
    <p:sldId id="263" r:id="rId1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ABCB6A-F68C-443C-A3B2-71237FFBDCDD}" v="10" dt="2024-10-14T01:24:54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52" d="100"/>
          <a:sy n="152" d="100"/>
        </p:scale>
        <p:origin x="60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wei liu" userId="34562458abd956b0" providerId="LiveId" clId="{B9ABCB6A-F68C-443C-A3B2-71237FFBDCDD}"/>
    <pc:docChg chg="undo redo custSel addSld delSld modSld">
      <pc:chgData name="yawei liu" userId="34562458abd956b0" providerId="LiveId" clId="{B9ABCB6A-F68C-443C-A3B2-71237FFBDCDD}" dt="2024-10-14T01:42:07.996" v="86" actId="20577"/>
      <pc:docMkLst>
        <pc:docMk/>
      </pc:docMkLst>
      <pc:sldChg chg="add del">
        <pc:chgData name="yawei liu" userId="34562458abd956b0" providerId="LiveId" clId="{B9ABCB6A-F68C-443C-A3B2-71237FFBDCDD}" dt="2024-10-13T14:38:08.022" v="2"/>
        <pc:sldMkLst>
          <pc:docMk/>
          <pc:sldMk cId="1833147498" sldId="257"/>
        </pc:sldMkLst>
      </pc:sldChg>
      <pc:sldChg chg="modSp mod">
        <pc:chgData name="yawei liu" userId="34562458abd956b0" providerId="LiveId" clId="{B9ABCB6A-F68C-443C-A3B2-71237FFBDCDD}" dt="2024-10-14T01:14:12.278" v="28" actId="404"/>
        <pc:sldMkLst>
          <pc:docMk/>
          <pc:sldMk cId="189344331" sldId="259"/>
        </pc:sldMkLst>
        <pc:spChg chg="mod">
          <ac:chgData name="yawei liu" userId="34562458abd956b0" providerId="LiveId" clId="{B9ABCB6A-F68C-443C-A3B2-71237FFBDCDD}" dt="2024-10-14T01:14:12.278" v="28" actId="404"/>
          <ac:spMkLst>
            <pc:docMk/>
            <pc:sldMk cId="189344331" sldId="259"/>
            <ac:spMk id="3" creationId="{19D6E7EB-F518-B7C4-8366-AF7C6C59FEE7}"/>
          </ac:spMkLst>
        </pc:spChg>
      </pc:sldChg>
      <pc:sldChg chg="add del">
        <pc:chgData name="yawei liu" userId="34562458abd956b0" providerId="LiveId" clId="{B9ABCB6A-F68C-443C-A3B2-71237FFBDCDD}" dt="2024-10-13T14:38:08.022" v="2"/>
        <pc:sldMkLst>
          <pc:docMk/>
          <pc:sldMk cId="943901529" sldId="264"/>
        </pc:sldMkLst>
      </pc:sldChg>
      <pc:sldChg chg="add del">
        <pc:chgData name="yawei liu" userId="34562458abd956b0" providerId="LiveId" clId="{B9ABCB6A-F68C-443C-A3B2-71237FFBDCDD}" dt="2024-10-13T14:38:08.022" v="2"/>
        <pc:sldMkLst>
          <pc:docMk/>
          <pc:sldMk cId="2601856332" sldId="266"/>
        </pc:sldMkLst>
      </pc:sldChg>
      <pc:sldChg chg="modSp add del mod">
        <pc:chgData name="yawei liu" userId="34562458abd956b0" providerId="LiveId" clId="{B9ABCB6A-F68C-443C-A3B2-71237FFBDCDD}" dt="2024-10-13T14:38:28.332" v="5" actId="20577"/>
        <pc:sldMkLst>
          <pc:docMk/>
          <pc:sldMk cId="3083663619" sldId="267"/>
        </pc:sldMkLst>
        <pc:spChg chg="mod">
          <ac:chgData name="yawei liu" userId="34562458abd956b0" providerId="LiveId" clId="{B9ABCB6A-F68C-443C-A3B2-71237FFBDCDD}" dt="2024-10-13T14:38:28.332" v="5" actId="20577"/>
          <ac:spMkLst>
            <pc:docMk/>
            <pc:sldMk cId="3083663619" sldId="267"/>
            <ac:spMk id="3" creationId="{25702DF2-818D-0D97-02D0-6A9E77BF437D}"/>
          </ac:spMkLst>
        </pc:spChg>
      </pc:sldChg>
      <pc:sldChg chg="modSp mod">
        <pc:chgData name="yawei liu" userId="34562458abd956b0" providerId="LiveId" clId="{B9ABCB6A-F68C-443C-A3B2-71237FFBDCDD}" dt="2024-10-14T01:25:44.158" v="51" actId="15"/>
        <pc:sldMkLst>
          <pc:docMk/>
          <pc:sldMk cId="2511491417" sldId="269"/>
        </pc:sldMkLst>
        <pc:spChg chg="mod">
          <ac:chgData name="yawei liu" userId="34562458abd956b0" providerId="LiveId" clId="{B9ABCB6A-F68C-443C-A3B2-71237FFBDCDD}" dt="2024-10-14T01:25:44.158" v="51" actId="15"/>
          <ac:spMkLst>
            <pc:docMk/>
            <pc:sldMk cId="2511491417" sldId="269"/>
            <ac:spMk id="3" creationId="{19D6E7EB-F518-B7C4-8366-AF7C6C59FEE7}"/>
          </ac:spMkLst>
        </pc:spChg>
      </pc:sldChg>
      <pc:sldChg chg="modSp add mod">
        <pc:chgData name="yawei liu" userId="34562458abd956b0" providerId="LiveId" clId="{B9ABCB6A-F68C-443C-A3B2-71237FFBDCDD}" dt="2024-10-14T01:42:07.996" v="86" actId="20577"/>
        <pc:sldMkLst>
          <pc:docMk/>
          <pc:sldMk cId="2422935151" sldId="270"/>
        </pc:sldMkLst>
        <pc:spChg chg="mod">
          <ac:chgData name="yawei liu" userId="34562458abd956b0" providerId="LiveId" clId="{B9ABCB6A-F68C-443C-A3B2-71237FFBDCDD}" dt="2024-10-14T01:42:07.996" v="86" actId="20577"/>
          <ac:spMkLst>
            <pc:docMk/>
            <pc:sldMk cId="2422935151" sldId="270"/>
            <ac:spMk id="3" creationId="{19D6E7EB-F518-B7C4-8366-AF7C6C59FEE7}"/>
          </ac:spMkLst>
        </pc:spChg>
      </pc:sldChg>
    </pc:docChg>
  </pc:docChgLst>
  <pc:docChgLst>
    <pc:chgData name="yawei liu" userId="34562458abd956b0" providerId="LiveId" clId="{AA5D5343-DD2C-4729-93CD-FE3B9F3CDF4F}"/>
    <pc:docChg chg="undo custSel addSld delSld modSld">
      <pc:chgData name="yawei liu" userId="34562458abd956b0" providerId="LiveId" clId="{AA5D5343-DD2C-4729-93CD-FE3B9F3CDF4F}" dt="2024-04-23T02:23:39.643" v="63" actId="47"/>
      <pc:docMkLst>
        <pc:docMk/>
      </pc:docMkLst>
      <pc:sldChg chg="addSp modSp mod">
        <pc:chgData name="yawei liu" userId="34562458abd956b0" providerId="LiveId" clId="{AA5D5343-DD2C-4729-93CD-FE3B9F3CDF4F}" dt="2024-04-23T02:18:10.142" v="15" actId="6549"/>
        <pc:sldMkLst>
          <pc:docMk/>
          <pc:sldMk cId="4163304434" sldId="258"/>
        </pc:sldMkLst>
        <pc:spChg chg="mod">
          <ac:chgData name="yawei liu" userId="34562458abd956b0" providerId="LiveId" clId="{AA5D5343-DD2C-4729-93CD-FE3B9F3CDF4F}" dt="2024-04-23T02:18:10.142" v="15" actId="6549"/>
          <ac:spMkLst>
            <pc:docMk/>
            <pc:sldMk cId="4163304434" sldId="258"/>
            <ac:spMk id="3" creationId="{4190FF2B-F0DE-D127-5DD7-E07B63D8AA0F}"/>
          </ac:spMkLst>
        </pc:spChg>
        <pc:spChg chg="add">
          <ac:chgData name="yawei liu" userId="34562458abd956b0" providerId="LiveId" clId="{AA5D5343-DD2C-4729-93CD-FE3B9F3CDF4F}" dt="2024-04-23T02:17:33.074" v="6"/>
          <ac:spMkLst>
            <pc:docMk/>
            <pc:sldMk cId="4163304434" sldId="258"/>
            <ac:spMk id="4" creationId="{6AC10B6A-B5D7-1BD1-96CA-FA52CD383FC7}"/>
          </ac:spMkLst>
        </pc:spChg>
        <pc:spChg chg="add">
          <ac:chgData name="yawei liu" userId="34562458abd956b0" providerId="LiveId" clId="{AA5D5343-DD2C-4729-93CD-FE3B9F3CDF4F}" dt="2024-04-23T02:17:33.074" v="6"/>
          <ac:spMkLst>
            <pc:docMk/>
            <pc:sldMk cId="4163304434" sldId="258"/>
            <ac:spMk id="5" creationId="{23E124D6-B5E8-112B-A98A-EFE080435C8A}"/>
          </ac:spMkLst>
        </pc:spChg>
        <pc:spChg chg="add">
          <ac:chgData name="yawei liu" userId="34562458abd956b0" providerId="LiveId" clId="{AA5D5343-DD2C-4729-93CD-FE3B9F3CDF4F}" dt="2024-04-23T02:17:33.074" v="6"/>
          <ac:spMkLst>
            <pc:docMk/>
            <pc:sldMk cId="4163304434" sldId="258"/>
            <ac:spMk id="6" creationId="{21CD3266-1115-B8FB-4A45-464DF4052F5C}"/>
          </ac:spMkLst>
        </pc:spChg>
        <pc:spChg chg="add">
          <ac:chgData name="yawei liu" userId="34562458abd956b0" providerId="LiveId" clId="{AA5D5343-DD2C-4729-93CD-FE3B9F3CDF4F}" dt="2024-04-23T02:17:45.283" v="8"/>
          <ac:spMkLst>
            <pc:docMk/>
            <pc:sldMk cId="4163304434" sldId="258"/>
            <ac:spMk id="7" creationId="{D1D66702-A87F-127D-C4C9-E1EEC6CE1AEE}"/>
          </ac:spMkLst>
        </pc:spChg>
        <pc:spChg chg="add">
          <ac:chgData name="yawei liu" userId="34562458abd956b0" providerId="LiveId" clId="{AA5D5343-DD2C-4729-93CD-FE3B9F3CDF4F}" dt="2024-04-23T02:17:45.283" v="8"/>
          <ac:spMkLst>
            <pc:docMk/>
            <pc:sldMk cId="4163304434" sldId="258"/>
            <ac:spMk id="8" creationId="{DA44213C-4763-20A2-F8D1-8826E0DF6F85}"/>
          </ac:spMkLst>
        </pc:spChg>
        <pc:spChg chg="add">
          <ac:chgData name="yawei liu" userId="34562458abd956b0" providerId="LiveId" clId="{AA5D5343-DD2C-4729-93CD-FE3B9F3CDF4F}" dt="2024-04-23T02:17:45.283" v="8"/>
          <ac:spMkLst>
            <pc:docMk/>
            <pc:sldMk cId="4163304434" sldId="258"/>
            <ac:spMk id="9" creationId="{D31E68A6-D49E-D2CD-B6FC-74E578F7114E}"/>
          </ac:spMkLst>
        </pc:spChg>
        <pc:picChg chg="add">
          <ac:chgData name="yawei liu" userId="34562458abd956b0" providerId="LiveId" clId="{AA5D5343-DD2C-4729-93CD-FE3B9F3CDF4F}" dt="2024-04-23T02:17:33.074" v="6"/>
          <ac:picMkLst>
            <pc:docMk/>
            <pc:sldMk cId="4163304434" sldId="258"/>
            <ac:picMk id="1025" creationId="{26FEFC5B-2C13-A447-3FE8-73E95F1DF428}"/>
          </ac:picMkLst>
        </pc:picChg>
        <pc:picChg chg="add">
          <ac:chgData name="yawei liu" userId="34562458abd956b0" providerId="LiveId" clId="{AA5D5343-DD2C-4729-93CD-FE3B9F3CDF4F}" dt="2024-04-23T02:17:33.074" v="6"/>
          <ac:picMkLst>
            <pc:docMk/>
            <pc:sldMk cId="4163304434" sldId="258"/>
            <ac:picMk id="1026" creationId="{19E3E4E5-EDF0-058A-583C-1C37C34B4A70}"/>
          </ac:picMkLst>
        </pc:picChg>
        <pc:picChg chg="add">
          <ac:chgData name="yawei liu" userId="34562458abd956b0" providerId="LiveId" clId="{AA5D5343-DD2C-4729-93CD-FE3B9F3CDF4F}" dt="2024-04-23T02:17:45.283" v="8"/>
          <ac:picMkLst>
            <pc:docMk/>
            <pc:sldMk cId="4163304434" sldId="258"/>
            <ac:picMk id="1030" creationId="{83D22145-3E5F-7401-F80D-2BE07E4729A4}"/>
          </ac:picMkLst>
        </pc:picChg>
        <pc:picChg chg="add">
          <ac:chgData name="yawei liu" userId="34562458abd956b0" providerId="LiveId" clId="{AA5D5343-DD2C-4729-93CD-FE3B9F3CDF4F}" dt="2024-04-23T02:17:45.283" v="8"/>
          <ac:picMkLst>
            <pc:docMk/>
            <pc:sldMk cId="4163304434" sldId="258"/>
            <ac:picMk id="1031" creationId="{3C0A5A6B-ACBD-EE00-6A5A-D6B3A6B495F0}"/>
          </ac:picMkLst>
        </pc:picChg>
      </pc:sldChg>
      <pc:sldChg chg="addSp modSp mod">
        <pc:chgData name="yawei liu" userId="34562458abd956b0" providerId="LiveId" clId="{AA5D5343-DD2C-4729-93CD-FE3B9F3CDF4F}" dt="2024-04-23T02:21:31.823" v="48" actId="207"/>
        <pc:sldMkLst>
          <pc:docMk/>
          <pc:sldMk cId="189344331" sldId="259"/>
        </pc:sldMkLst>
        <pc:spChg chg="mod">
          <ac:chgData name="yawei liu" userId="34562458abd956b0" providerId="LiveId" clId="{AA5D5343-DD2C-4729-93CD-FE3B9F3CDF4F}" dt="2024-04-23T02:21:31.823" v="48" actId="207"/>
          <ac:spMkLst>
            <pc:docMk/>
            <pc:sldMk cId="189344331" sldId="259"/>
            <ac:spMk id="3" creationId="{19D6E7EB-F518-B7C4-8366-AF7C6C59FEE7}"/>
          </ac:spMkLst>
        </pc:spChg>
        <pc:spChg chg="add">
          <ac:chgData name="yawei liu" userId="34562458abd956b0" providerId="LiveId" clId="{AA5D5343-DD2C-4729-93CD-FE3B9F3CDF4F}" dt="2024-04-23T02:19:21.091" v="18"/>
          <ac:spMkLst>
            <pc:docMk/>
            <pc:sldMk cId="189344331" sldId="259"/>
            <ac:spMk id="4" creationId="{4EDD2651-8C2C-A53B-D2BC-5D1953DBB673}"/>
          </ac:spMkLst>
        </pc:spChg>
        <pc:spChg chg="add">
          <ac:chgData name="yawei liu" userId="34562458abd956b0" providerId="LiveId" clId="{AA5D5343-DD2C-4729-93CD-FE3B9F3CDF4F}" dt="2024-04-23T02:19:21.091" v="18"/>
          <ac:spMkLst>
            <pc:docMk/>
            <pc:sldMk cId="189344331" sldId="259"/>
            <ac:spMk id="5" creationId="{ABF1F262-2898-B242-0C58-9F5A248012DF}"/>
          </ac:spMkLst>
        </pc:spChg>
        <pc:picChg chg="add">
          <ac:chgData name="yawei liu" userId="34562458abd956b0" providerId="LiveId" clId="{AA5D5343-DD2C-4729-93CD-FE3B9F3CDF4F}" dt="2024-04-23T02:19:21.091" v="18"/>
          <ac:picMkLst>
            <pc:docMk/>
            <pc:sldMk cId="189344331" sldId="259"/>
            <ac:picMk id="2049" creationId="{D93979AE-3C96-B418-ACDB-2D26043859E7}"/>
          </ac:picMkLst>
        </pc:picChg>
      </pc:sldChg>
      <pc:sldChg chg="del">
        <pc:chgData name="yawei liu" userId="34562458abd956b0" providerId="LiveId" clId="{AA5D5343-DD2C-4729-93CD-FE3B9F3CDF4F}" dt="2024-04-23T02:23:39.643" v="63" actId="47"/>
        <pc:sldMkLst>
          <pc:docMk/>
          <pc:sldMk cId="2940672554" sldId="260"/>
        </pc:sldMkLst>
      </pc:sldChg>
      <pc:sldChg chg="del">
        <pc:chgData name="yawei liu" userId="34562458abd956b0" providerId="LiveId" clId="{AA5D5343-DD2C-4729-93CD-FE3B9F3CDF4F}" dt="2024-04-23T02:23:39.643" v="63" actId="47"/>
        <pc:sldMkLst>
          <pc:docMk/>
          <pc:sldMk cId="801898702" sldId="261"/>
        </pc:sldMkLst>
      </pc:sldChg>
      <pc:sldChg chg="modSp mod">
        <pc:chgData name="yawei liu" userId="34562458abd956b0" providerId="LiveId" clId="{AA5D5343-DD2C-4729-93CD-FE3B9F3CDF4F}" dt="2024-04-23T02:17:01.535" v="5"/>
        <pc:sldMkLst>
          <pc:docMk/>
          <pc:sldMk cId="877239374" sldId="265"/>
        </pc:sldMkLst>
        <pc:spChg chg="mod">
          <ac:chgData name="yawei liu" userId="34562458abd956b0" providerId="LiveId" clId="{AA5D5343-DD2C-4729-93CD-FE3B9F3CDF4F}" dt="2024-04-23T02:16:45.665" v="2"/>
          <ac:spMkLst>
            <pc:docMk/>
            <pc:sldMk cId="877239374" sldId="265"/>
            <ac:spMk id="2" creationId="{DF5B1CCF-7EFB-2C5F-DB66-81D0A7D00F49}"/>
          </ac:spMkLst>
        </pc:spChg>
        <pc:spChg chg="mod">
          <ac:chgData name="yawei liu" userId="34562458abd956b0" providerId="LiveId" clId="{AA5D5343-DD2C-4729-93CD-FE3B9F3CDF4F}" dt="2024-04-23T02:17:01.535" v="5"/>
          <ac:spMkLst>
            <pc:docMk/>
            <pc:sldMk cId="877239374" sldId="265"/>
            <ac:spMk id="3" creationId="{65FB9CEB-F177-93C9-C78C-D66D0AEFB023}"/>
          </ac:spMkLst>
        </pc:spChg>
      </pc:sldChg>
      <pc:sldChg chg="add del">
        <pc:chgData name="yawei liu" userId="34562458abd956b0" providerId="LiveId" clId="{AA5D5343-DD2C-4729-93CD-FE3B9F3CDF4F}" dt="2024-04-23T02:23:29.045" v="62" actId="2696"/>
        <pc:sldMkLst>
          <pc:docMk/>
          <pc:sldMk cId="1808906856" sldId="268"/>
        </pc:sldMkLst>
      </pc:sldChg>
      <pc:sldChg chg="modSp add mod">
        <pc:chgData name="yawei liu" userId="34562458abd956b0" providerId="LiveId" clId="{AA5D5343-DD2C-4729-93CD-FE3B9F3CDF4F}" dt="2024-04-23T02:22:49.637" v="61" actId="207"/>
        <pc:sldMkLst>
          <pc:docMk/>
          <pc:sldMk cId="2511491417" sldId="269"/>
        </pc:sldMkLst>
        <pc:spChg chg="mod">
          <ac:chgData name="yawei liu" userId="34562458abd956b0" providerId="LiveId" clId="{AA5D5343-DD2C-4729-93CD-FE3B9F3CDF4F}" dt="2024-04-23T02:22:49.637" v="61" actId="207"/>
          <ac:spMkLst>
            <pc:docMk/>
            <pc:sldMk cId="2511491417" sldId="269"/>
            <ac:spMk id="3" creationId="{19D6E7EB-F518-B7C4-8366-AF7C6C59FE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443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ltGray">
          <a:xfrm>
            <a:off x="0" y="6611938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altLang="zh-CN" sz="2800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871531" y="5301208"/>
            <a:ext cx="8737600" cy="533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b="1" noProof="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 lvl="0" algn="ctr">
              <a:buNone/>
            </a:pPr>
            <a:r>
              <a:rPr lang="zh-CN" altLang="en-US" noProof="0"/>
              <a:t>单击此处编辑母版副标题样式</a:t>
            </a:r>
            <a:endParaRPr lang="en-US" altLang="zh-CN" noProof="0" dirty="0"/>
          </a:p>
        </p:txBody>
      </p:sp>
      <p:sp>
        <p:nvSpPr>
          <p:cNvPr id="104464" name="Rectangle 16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2708920"/>
            <a:ext cx="12192000" cy="1728192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altLang="ko-KR" sz="4400" noProof="0" dirty="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ko-KR" noProof="0" dirty="0"/>
          </a:p>
        </p:txBody>
      </p:sp>
      <p:sp>
        <p:nvSpPr>
          <p:cNvPr id="2" name="AutoShape 2" descr="http://img1.imgtn.bdimg.com/it/u=3892170013,3237731476&amp;fm=23&amp;gp=0.jpg"/>
          <p:cNvSpPr>
            <a:spLocks noChangeAspect="1" noChangeArrowheads="1"/>
          </p:cNvSpPr>
          <p:nvPr/>
        </p:nvSpPr>
        <p:spPr bwMode="auto">
          <a:xfrm>
            <a:off x="84667" y="-136525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99445" cy="115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5" descr="http://img0.imgtn.bdimg.com/it/u=2718136314,1125667962&amp;fm=23&amp;gp=0.jpg"/>
          <p:cNvSpPr>
            <a:spLocks noChangeAspect="1" noChangeArrowheads="1"/>
          </p:cNvSpPr>
          <p:nvPr/>
        </p:nvSpPr>
        <p:spPr bwMode="auto">
          <a:xfrm>
            <a:off x="287867" y="15875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446" y="0"/>
            <a:ext cx="7768801" cy="115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 descr="https://gimg2.baidu.com/image_search/src=http%3A%2F%2Fszeb.sz.gov.cn%2Fimg%2F0%2F56%2F56142%2F7880960.jpg&amp;refer=http%3A%2F%2Fszeb.sz.gov.cn&amp;app=2002&amp;size=f9999,10000&amp;q=a80&amp;n=0&amp;g=0n&amp;fmt=jpeg?sec=1647186580&amp;t=77a31773e4f26ac9f0a456b52cb73092">
            <a:extLst>
              <a:ext uri="{FF2B5EF4-FFF2-40B4-BE49-F238E27FC236}">
                <a16:creationId xmlns:a16="http://schemas.microsoft.com/office/drawing/2014/main" id="{EC1F9808-F30B-4B36-87FE-86E7DB2F6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247" y="0"/>
            <a:ext cx="2023753" cy="115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818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704" y="4406901"/>
            <a:ext cx="7894580" cy="678283"/>
          </a:xfrm>
        </p:spPr>
        <p:txBody>
          <a:bodyPr anchor="t"/>
          <a:lstStyle>
            <a:lvl1pPr algn="ctr">
              <a:defRPr sz="3200" b="1" cap="all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5640" y="2479019"/>
            <a:ext cx="8712968" cy="1238013"/>
          </a:xfrm>
        </p:spPr>
        <p:txBody>
          <a:bodyPr anchor="b"/>
          <a:lstStyle>
            <a:lvl1pPr marL="0" indent="0" algn="ctr">
              <a:buNone/>
              <a:defRPr sz="4000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96003E-9CBE-417E-818C-594BB0265E2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3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1584" y="1152526"/>
            <a:ext cx="468052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8128" y="1152526"/>
            <a:ext cx="468052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3A62BE-F1A3-4832-A480-0DCF7FCD4C3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52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1624" y="40323"/>
            <a:ext cx="8968144" cy="79787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6628" y="1133054"/>
            <a:ext cx="4680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16628" y="1772816"/>
            <a:ext cx="4680520" cy="460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48128" y="1133054"/>
            <a:ext cx="4680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48128" y="1772816"/>
            <a:ext cx="468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DDB866-1B8B-4F49-BD13-1BC17261694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70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AAC057-9AE2-4D73-AE3E-68CFDCAB97B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738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32F25F-3C3B-43AB-913B-3BF7CFE7798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273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977" y="1078766"/>
            <a:ext cx="3803039" cy="705351"/>
          </a:xfrm>
        </p:spPr>
        <p:txBody>
          <a:bodyPr anchor="b"/>
          <a:lstStyle>
            <a:lvl1pPr algn="l">
              <a:defRPr sz="2000" b="1">
                <a:solidFill>
                  <a:schemeClr val="accent4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559" y="1078766"/>
            <a:ext cx="5472608" cy="5369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6977" y="1784118"/>
            <a:ext cx="3803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94FEAB-533B-47D4-AF8A-802597E8EDF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E03470-A392-4484-8497-3986345B84FD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隶书" panose="020105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隶书" panose="02010509060101010101" pitchFamily="49" charset="-122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959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23592" y="1196752"/>
            <a:ext cx="9505056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3592" y="5548464"/>
            <a:ext cx="950505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36BD99-0FDB-45AF-BA80-73F50198A5E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C1E90B-587D-460F-9025-461C5893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24" y="152401"/>
            <a:ext cx="8972376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28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B35C23-3350-4361-84B6-EC50D5C1E3E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461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360" y="1124744"/>
            <a:ext cx="2664296" cy="5276056"/>
          </a:xfrm>
        </p:spPr>
        <p:txBody>
          <a:bodyPr vert="eaVert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1584" y="1124744"/>
            <a:ext cx="6912768" cy="52760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98190D-E15E-4C24-9209-08623926CC8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3B85B83-27D4-4D28-BC2E-41693E0AAB59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隶书" panose="020105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隶书" panose="02010509060101010101" pitchFamily="49" charset="-122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6031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608" y="152401"/>
            <a:ext cx="9217024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351584" y="1152526"/>
            <a:ext cx="9649072" cy="5248275"/>
          </a:xfrm>
        </p:spPr>
        <p:txBody>
          <a:bodyPr/>
          <a:lstStyle/>
          <a:p>
            <a:pPr lv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en-US" noProof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9BF38E-B4EC-4400-B0DC-6A890A0D345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1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 anchor="ctr"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386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600" y="152401"/>
            <a:ext cx="936104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351584" y="1152526"/>
            <a:ext cx="9649072" cy="524827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en-US" noProof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C0912D-3087-4E8D-B9FD-61C70686D5E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60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112776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可靠数据传输</a:t>
            </a:r>
            <a:endParaRPr lang="en-US" altLang="zh-CN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66B4-4AB3-41DF-A79D-842F40D8B145}" type="slidenum">
              <a:rPr lang="zh-CN" altLang="en-US"/>
              <a:pPr>
                <a:defRPr/>
              </a:pPr>
              <a:t>‹#›</a:t>
            </a:fld>
            <a:endParaRPr lang="en-US" altLang="zh-CN" sz="1800" b="1"/>
          </a:p>
        </p:txBody>
      </p:sp>
    </p:spTree>
    <p:extLst>
      <p:ext uri="{BB962C8B-B14F-4D97-AF65-F5344CB8AC3E}">
        <p14:creationId xmlns:p14="http://schemas.microsoft.com/office/powerpoint/2010/main" val="2606156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A0E20C-F6B3-424F-A885-7A33AAA2279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7210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704" y="4406901"/>
            <a:ext cx="7894580" cy="678283"/>
          </a:xfrm>
        </p:spPr>
        <p:txBody>
          <a:bodyPr anchor="t"/>
          <a:lstStyle>
            <a:lvl1pPr algn="ctr">
              <a:defRPr sz="3200" b="1" cap="all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5640" y="2479019"/>
            <a:ext cx="8712968" cy="1238013"/>
          </a:xfrm>
        </p:spPr>
        <p:txBody>
          <a:bodyPr anchor="b"/>
          <a:lstStyle>
            <a:lvl1pPr marL="0" indent="0" algn="ctr">
              <a:buNone/>
              <a:defRPr sz="4000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96003E-9CBE-417E-818C-594BB0265E2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9791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1584" y="1152526"/>
            <a:ext cx="468052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8128" y="1152526"/>
            <a:ext cx="468052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3A62BE-F1A3-4832-A480-0DCF7FCD4C3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873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1624" y="40323"/>
            <a:ext cx="8968144" cy="79787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6628" y="1133054"/>
            <a:ext cx="4680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16628" y="1772816"/>
            <a:ext cx="4680520" cy="460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48128" y="1133054"/>
            <a:ext cx="4680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48128" y="1772816"/>
            <a:ext cx="468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DDB866-1B8B-4F49-BD13-1BC17261694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3529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AAC057-9AE2-4D73-AE3E-68CFDCAB97B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360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32F25F-3C3B-43AB-913B-3BF7CFE7798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6710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977" y="1078766"/>
            <a:ext cx="3803039" cy="705351"/>
          </a:xfrm>
        </p:spPr>
        <p:txBody>
          <a:bodyPr anchor="b"/>
          <a:lstStyle>
            <a:lvl1pPr algn="l">
              <a:defRPr sz="2000" b="1">
                <a:solidFill>
                  <a:schemeClr val="accent4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559" y="1078766"/>
            <a:ext cx="5472608" cy="5369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6977" y="1784118"/>
            <a:ext cx="3803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94FEAB-533B-47D4-AF8A-802597E8EDF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E03470-A392-4484-8497-3986345B84FD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隶书" panose="020105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隶书" panose="02010509060101010101" pitchFamily="49" charset="-122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46944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23592" y="1196752"/>
            <a:ext cx="9505056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3592" y="5548464"/>
            <a:ext cx="950505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36BD99-0FDB-45AF-BA80-73F50198A5E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C1E90B-587D-460F-9025-461C5893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24" y="152401"/>
            <a:ext cx="8972376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8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512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B35C23-3350-4361-84B6-EC50D5C1E3E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422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360" y="1124744"/>
            <a:ext cx="2664296" cy="5276056"/>
          </a:xfrm>
        </p:spPr>
        <p:txBody>
          <a:bodyPr vert="eaVert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1584" y="1124744"/>
            <a:ext cx="6912768" cy="52760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98190D-E15E-4C24-9209-08623926CC8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3B85B83-27D4-4D28-BC2E-41693E0AAB59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隶书" panose="020105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隶书" panose="02010509060101010101" pitchFamily="49" charset="-122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53425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608" y="152401"/>
            <a:ext cx="9217024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351584" y="1152526"/>
            <a:ext cx="9649072" cy="5248275"/>
          </a:xfrm>
        </p:spPr>
        <p:txBody>
          <a:bodyPr/>
          <a:lstStyle/>
          <a:p>
            <a:pPr lv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en-US" noProof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9BF38E-B4EC-4400-B0DC-6A890A0D345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8662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600" y="152401"/>
            <a:ext cx="936104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351584" y="1152526"/>
            <a:ext cx="9649072" cy="524827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en-US" noProof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C0912D-3087-4E8D-B9FD-61C70686D5E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1691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443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ltGray">
          <a:xfrm>
            <a:off x="0" y="6611938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altLang="zh-CN" sz="2800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1871531" y="5301208"/>
            <a:ext cx="8737600" cy="533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None/>
              <a:defRPr lang="en-US" altLang="zh-CN" b="1" noProof="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 marL="342900" lvl="0" indent="-342900" algn="ctr"/>
            <a:r>
              <a:rPr lang="en-US" altLang="zh-CN" noProof="0" dirty="0"/>
              <a:t>Click to edit Master subtitle style</a:t>
            </a:r>
          </a:p>
        </p:txBody>
      </p:sp>
      <p:sp>
        <p:nvSpPr>
          <p:cNvPr id="104464" name="Rectangle 16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2708920"/>
            <a:ext cx="12192000" cy="1728192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ko-KR" noProof="0" dirty="0"/>
          </a:p>
        </p:txBody>
      </p:sp>
      <p:sp>
        <p:nvSpPr>
          <p:cNvPr id="2" name="AutoShape 2" descr="http://img1.imgtn.bdimg.com/it/u=3892170013,3237731476&amp;fm=23&amp;gp=0.jpg"/>
          <p:cNvSpPr>
            <a:spLocks noChangeAspect="1" noChangeArrowheads="1"/>
          </p:cNvSpPr>
          <p:nvPr userDrawn="1"/>
        </p:nvSpPr>
        <p:spPr bwMode="auto">
          <a:xfrm>
            <a:off x="84667" y="-136525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99445" cy="115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5" descr="http://img0.imgtn.bdimg.com/it/u=2718136314,1125667962&amp;fm=23&amp;gp=0.jpg"/>
          <p:cNvSpPr>
            <a:spLocks noChangeAspect="1" noChangeArrowheads="1"/>
          </p:cNvSpPr>
          <p:nvPr userDrawn="1"/>
        </p:nvSpPr>
        <p:spPr bwMode="auto">
          <a:xfrm>
            <a:off x="287867" y="15875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pic>
        <p:nvPicPr>
          <p:cNvPr id="1035" name="Picture 1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446" y="0"/>
            <a:ext cx="7768801" cy="115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 descr="https://gimg2.baidu.com/image_search/src=http%3A%2F%2Fszeb.sz.gov.cn%2Fimg%2F0%2F56%2F56142%2F7880960.jpg&amp;refer=http%3A%2F%2Fszeb.sz.gov.cn&amp;app=2002&amp;size=f9999,10000&amp;q=a80&amp;n=0&amp;g=0n&amp;fmt=jpeg?sec=1647186580&amp;t=77a31773e4f26ac9f0a456b52cb73092">
            <a:extLst>
              <a:ext uri="{FF2B5EF4-FFF2-40B4-BE49-F238E27FC236}">
                <a16:creationId xmlns:a16="http://schemas.microsoft.com/office/drawing/2014/main" id="{C81FD3D4-6158-4841-8FB8-24A5835063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247" y="0"/>
            <a:ext cx="2023753" cy="115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3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882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5195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615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06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8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52526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52526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08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165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149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9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9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E8161-FE42-4471-A70B-300C37D0711A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6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17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90301" y="6599239"/>
            <a:ext cx="901700" cy="276225"/>
          </a:xfrm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95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A0E20C-F6B3-424F-A885-7A33AAA2279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6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image" Target="../media/image9.jp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10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image" Target="../media/image9.jp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2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ltGray">
          <a:xfrm>
            <a:off x="0" y="1"/>
            <a:ext cx="12192000" cy="83661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52526"/>
            <a:ext cx="109728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 dirty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406400" y="152401"/>
            <a:ext cx="11277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gray">
          <a:xfrm>
            <a:off x="0" y="838201"/>
            <a:ext cx="12192000" cy="2444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zh-CN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432" name="Rectangle 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9051" y="838200"/>
            <a:ext cx="12172949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CAE8161-FE42-4471-A70B-300C37D0711A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1034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16480" y="6477953"/>
            <a:ext cx="1056117" cy="38004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129083" y="6477952"/>
            <a:ext cx="828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              主讲人：刘亚维</a:t>
            </a:r>
          </a:p>
        </p:txBody>
      </p:sp>
      <p:pic>
        <p:nvPicPr>
          <p:cNvPr id="10" name="图片 9" descr="http://cas.hit.edu.cn/images/login/logo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40" y="6463496"/>
            <a:ext cx="2133223" cy="39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pic.baike.soso.com/p/20110221/bki-20110221142131-1020344158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2597" y="6453335"/>
            <a:ext cx="719403" cy="40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连接符 12"/>
          <p:cNvCxnSpPr/>
          <p:nvPr/>
        </p:nvCxnSpPr>
        <p:spPr bwMode="auto">
          <a:xfrm>
            <a:off x="0" y="6453336"/>
            <a:ext cx="1219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0412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ltGray">
          <a:xfrm>
            <a:off x="2177768" y="1"/>
            <a:ext cx="10014231" cy="83661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23592" y="1124744"/>
            <a:ext cx="9505056" cy="546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 dirty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gray">
          <a:xfrm>
            <a:off x="2177768" y="837312"/>
            <a:ext cx="10014231" cy="16927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34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40616" y="6590238"/>
            <a:ext cx="549102" cy="267761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4916133-F6FA-4ED1-B30A-BE9CEA93D544}" type="slidenum">
              <a:rPr lang="en-US" altLang="zh-CN" smtClean="0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163794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8C93E1-CB05-4248-B2D9-8CC2A3243996}"/>
              </a:ext>
            </a:extLst>
          </p:cNvPr>
          <p:cNvSpPr/>
          <p:nvPr/>
        </p:nvSpPr>
        <p:spPr>
          <a:xfrm>
            <a:off x="0" y="982062"/>
            <a:ext cx="2184400" cy="5875937"/>
          </a:xfrm>
          <a:prstGeom prst="rect">
            <a:avLst/>
          </a:prstGeom>
          <a:blipFill dpi="0" rotWithShape="1">
            <a:blip r:embed="rId15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artisticMarker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8766983-6645-4FDA-8A75-C8590E1E0437}"/>
              </a:ext>
            </a:extLst>
          </p:cNvPr>
          <p:cNvCxnSpPr/>
          <p:nvPr/>
        </p:nvCxnSpPr>
        <p:spPr>
          <a:xfrm flipH="1">
            <a:off x="0" y="998538"/>
            <a:ext cx="218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FF3117B8-8050-409F-9406-2BCEC164D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5" y="8685"/>
            <a:ext cx="1786235" cy="100633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A1C4CE87-76F2-49FE-97CD-7F291F477FCA}"/>
              </a:ext>
            </a:extLst>
          </p:cNvPr>
          <p:cNvSpPr txBox="1"/>
          <p:nvPr/>
        </p:nvSpPr>
        <p:spPr>
          <a:xfrm>
            <a:off x="1784350" y="-1262"/>
            <a:ext cx="400050" cy="1015663"/>
          </a:xfrm>
          <a:prstGeom prst="rect">
            <a:avLst/>
          </a:prstGeom>
          <a:solidFill>
            <a:srgbClr val="EAEAEA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计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机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网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络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4F8BD64-4448-4B45-9721-3D68A1222BA4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39"/>
          <a:stretch/>
        </p:blipFill>
        <p:spPr>
          <a:xfrm>
            <a:off x="-6631" y="4869092"/>
            <a:ext cx="2184400" cy="1956373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64740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ltGray">
          <a:xfrm>
            <a:off x="2177768" y="1"/>
            <a:ext cx="10014231" cy="83661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23592" y="1124744"/>
            <a:ext cx="9505056" cy="546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 dirty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gray">
          <a:xfrm>
            <a:off x="2177768" y="837312"/>
            <a:ext cx="10014231" cy="16927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4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40616" y="6590238"/>
            <a:ext cx="549102" cy="267761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4916133-F6FA-4ED1-B30A-BE9CEA93D544}" type="slidenum">
              <a:rPr lang="en-US" altLang="zh-CN" smtClean="0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163794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8C93E1-CB05-4248-B2D9-8CC2A3243996}"/>
              </a:ext>
            </a:extLst>
          </p:cNvPr>
          <p:cNvSpPr/>
          <p:nvPr/>
        </p:nvSpPr>
        <p:spPr>
          <a:xfrm>
            <a:off x="0" y="982062"/>
            <a:ext cx="2184400" cy="5875937"/>
          </a:xfrm>
          <a:prstGeom prst="rect">
            <a:avLst/>
          </a:prstGeom>
          <a:blipFill dpi="0" rotWithShape="1">
            <a:blip r:embed="rId15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artisticMarker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8766983-6645-4FDA-8A75-C8590E1E0437}"/>
              </a:ext>
            </a:extLst>
          </p:cNvPr>
          <p:cNvCxnSpPr/>
          <p:nvPr/>
        </p:nvCxnSpPr>
        <p:spPr>
          <a:xfrm flipH="1">
            <a:off x="0" y="998538"/>
            <a:ext cx="218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FF3117B8-8050-409F-9406-2BCEC164D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5" y="8685"/>
            <a:ext cx="1786235" cy="100633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A1C4CE87-76F2-49FE-97CD-7F291F477FCA}"/>
              </a:ext>
            </a:extLst>
          </p:cNvPr>
          <p:cNvSpPr txBox="1"/>
          <p:nvPr/>
        </p:nvSpPr>
        <p:spPr>
          <a:xfrm>
            <a:off x="1784350" y="-1262"/>
            <a:ext cx="400050" cy="1015663"/>
          </a:xfrm>
          <a:prstGeom prst="rect">
            <a:avLst/>
          </a:prstGeom>
          <a:solidFill>
            <a:srgbClr val="EAEAEA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络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4F8BD64-4448-4B45-9721-3D68A1222BA4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39"/>
          <a:stretch/>
        </p:blipFill>
        <p:spPr>
          <a:xfrm>
            <a:off x="-6631" y="4869092"/>
            <a:ext cx="2184400" cy="1956373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82938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7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2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5FB9CEB-F177-93C9-C78C-D66D0AEFB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刘亚维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F5B1CCF-7EFB-2C5F-DB66-81D0A7D00F49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计算机网络实验</a:t>
            </a:r>
          </a:p>
        </p:txBody>
      </p:sp>
    </p:spTree>
    <p:extLst>
      <p:ext uri="{BB962C8B-B14F-4D97-AF65-F5344CB8AC3E}">
        <p14:creationId xmlns:p14="http://schemas.microsoft.com/office/powerpoint/2010/main" val="1472692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5F46B-6092-1FE1-2697-33EEE9FD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实验内容及验收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6E7EB-F518-B7C4-8366-AF7C6C59F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内容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/>
              <a:t>：将所设计的 </a:t>
            </a:r>
            <a:r>
              <a:rPr lang="en-US" altLang="zh-CN" dirty="0"/>
              <a:t>GBN </a:t>
            </a:r>
            <a:r>
              <a:rPr lang="zh-CN" altLang="en-US" dirty="0"/>
              <a:t>协议改进为 </a:t>
            </a:r>
            <a:r>
              <a:rPr lang="en-US" altLang="zh-CN" dirty="0"/>
              <a:t>SR </a:t>
            </a:r>
            <a:r>
              <a:rPr lang="zh-CN" altLang="en-US" dirty="0"/>
              <a:t>协议。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验收</a:t>
            </a:r>
            <a:r>
              <a:rPr lang="zh-CN" altLang="en-US" dirty="0"/>
              <a:t>：基于</a:t>
            </a:r>
            <a:r>
              <a:rPr lang="en-US" altLang="zh-CN" dirty="0"/>
              <a:t>SR</a:t>
            </a:r>
            <a:r>
              <a:rPr lang="zh-CN" altLang="en-US" dirty="0"/>
              <a:t>协议实现一个 </a:t>
            </a:r>
            <a:r>
              <a:rPr lang="en-US" altLang="zh-CN" dirty="0"/>
              <a:t>C/S </a:t>
            </a:r>
            <a:r>
              <a:rPr lang="zh-CN" altLang="en-US" dirty="0"/>
              <a:t>文件传输应用，支持上传和下载，两个方向的传输。</a:t>
            </a:r>
          </a:p>
          <a:p>
            <a:pPr lvl="1">
              <a:buClr>
                <a:srgbClr val="009999"/>
              </a:buClr>
              <a:defRPr/>
            </a:pPr>
            <a:r>
              <a:rPr lang="zh-CN" altLang="zh-CN" sz="2400" dirty="0">
                <a:solidFill>
                  <a:srgbClr val="163794"/>
                </a:solidFill>
              </a:rPr>
              <a:t>要求在验收二的基础上，增加下列</a:t>
            </a:r>
            <a:r>
              <a:rPr lang="zh-CN" altLang="en-US" sz="2400" dirty="0">
                <a:solidFill>
                  <a:srgbClr val="163794"/>
                </a:solidFill>
              </a:rPr>
              <a:t>演</a:t>
            </a:r>
            <a:r>
              <a:rPr lang="zh-CN" altLang="zh-CN" sz="2400" dirty="0">
                <a:solidFill>
                  <a:srgbClr val="163794"/>
                </a:solidFill>
              </a:rPr>
              <a:t>示内容。</a:t>
            </a:r>
          </a:p>
          <a:p>
            <a:pPr lvl="1">
              <a:buClr>
                <a:srgbClr val="009999"/>
              </a:buClr>
              <a:defRPr/>
            </a:pPr>
            <a:r>
              <a:rPr lang="zh-CN" altLang="zh-CN" sz="2400" dirty="0">
                <a:solidFill>
                  <a:srgbClr val="163794"/>
                </a:solidFill>
              </a:rPr>
              <a:t>展示代码：解释</a:t>
            </a:r>
            <a:r>
              <a:rPr lang="en-US" altLang="zh-CN" sz="2400" dirty="0">
                <a:solidFill>
                  <a:srgbClr val="163794"/>
                </a:solidFill>
              </a:rPr>
              <a:t>SR</a:t>
            </a:r>
            <a:r>
              <a:rPr lang="zh-CN" altLang="zh-CN" sz="2400" dirty="0">
                <a:solidFill>
                  <a:srgbClr val="163794"/>
                </a:solidFill>
              </a:rPr>
              <a:t>协议中的每个关键部分，特别是与</a:t>
            </a:r>
            <a:r>
              <a:rPr lang="en-US" altLang="zh-CN" sz="2400" dirty="0">
                <a:solidFill>
                  <a:srgbClr val="163794"/>
                </a:solidFill>
              </a:rPr>
              <a:t>GBN</a:t>
            </a:r>
            <a:r>
              <a:rPr lang="zh-CN" altLang="zh-CN" sz="2400" dirty="0">
                <a:solidFill>
                  <a:srgbClr val="163794"/>
                </a:solidFill>
              </a:rPr>
              <a:t>协议的区别。</a:t>
            </a:r>
          </a:p>
          <a:p>
            <a:pPr lvl="1">
              <a:buClr>
                <a:srgbClr val="009999"/>
              </a:buClr>
              <a:defRPr/>
            </a:pPr>
            <a:r>
              <a:rPr lang="zh-CN" altLang="zh-CN" sz="2400" dirty="0">
                <a:solidFill>
                  <a:srgbClr val="163794"/>
                </a:solidFill>
              </a:rPr>
              <a:t>演示窗口大小变化：在验收时，学生需要展示</a:t>
            </a:r>
            <a:r>
              <a:rPr lang="en-US" altLang="zh-CN" sz="2400" dirty="0">
                <a:solidFill>
                  <a:srgbClr val="163794"/>
                </a:solidFill>
              </a:rPr>
              <a:t>SR</a:t>
            </a:r>
            <a:r>
              <a:rPr lang="zh-CN" altLang="zh-CN" sz="2400" dirty="0">
                <a:solidFill>
                  <a:srgbClr val="163794"/>
                </a:solidFill>
              </a:rPr>
              <a:t>协议中的滑动窗口变化情况，确保能够处理多条未确认的数据包。</a:t>
            </a:r>
          </a:p>
          <a:p>
            <a:pPr lvl="1">
              <a:buClr>
                <a:srgbClr val="009999"/>
              </a:buClr>
              <a:defRPr/>
            </a:pPr>
            <a:r>
              <a:rPr lang="zh-CN" altLang="zh-CN" sz="2400" dirty="0">
                <a:solidFill>
                  <a:srgbClr val="163794"/>
                </a:solidFill>
              </a:rPr>
              <a:t>双向文件传输：展示</a:t>
            </a:r>
            <a:r>
              <a:rPr lang="en-US" altLang="zh-CN" sz="2400" dirty="0">
                <a:solidFill>
                  <a:srgbClr val="163794"/>
                </a:solidFill>
              </a:rPr>
              <a:t>SR</a:t>
            </a:r>
            <a:r>
              <a:rPr lang="zh-CN" altLang="zh-CN" sz="2400" dirty="0">
                <a:solidFill>
                  <a:srgbClr val="163794"/>
                </a:solidFill>
              </a:rPr>
              <a:t>协议的优势。</a:t>
            </a:r>
            <a:endParaRPr lang="zh-CN" altLang="zh-CN" sz="3200" dirty="0"/>
          </a:p>
          <a:p>
            <a:pPr lvl="1"/>
            <a:endParaRPr lang="zh-CN" altLang="en-US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293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293CF-E51A-2B87-C4D4-F6796DB3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实验报告评价指标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3E1CD-A94A-6C4A-7E18-81A7D4154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确保实验报告中有清晰的问题描述、方法论、结果分析和结论。</a:t>
            </a:r>
          </a:p>
          <a:p>
            <a:r>
              <a:rPr lang="zh-CN" altLang="en-US" dirty="0"/>
              <a:t>检查报告是否包含了必要的代码片段和运行结果截图。</a:t>
            </a:r>
          </a:p>
          <a:p>
            <a:r>
              <a:rPr lang="zh-CN" altLang="en-US" dirty="0"/>
              <a:t>功能实现是否包含了所有的实验内容。</a:t>
            </a:r>
          </a:p>
          <a:p>
            <a:r>
              <a:rPr lang="zh-CN" altLang="en-US" dirty="0"/>
              <a:t>讨论部分是否合理解释了实验结果，是否给出了合理的结论。</a:t>
            </a:r>
          </a:p>
          <a:p>
            <a:r>
              <a:rPr lang="zh-CN" altLang="en-US" dirty="0"/>
              <a:t>报告的整体结构是否符合要求，语言是否清晰。</a:t>
            </a:r>
          </a:p>
          <a:p>
            <a:r>
              <a:rPr lang="zh-CN" altLang="en-US" dirty="0"/>
              <a:t>篇幅适宜，不能过少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192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FE365-90C5-485C-9C6B-91AB4457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30DF9D-7268-0069-8221-AFFAE2A38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操作视频</a:t>
            </a:r>
            <a:endParaRPr lang="en-US" altLang="zh-CN" dirty="0"/>
          </a:p>
          <a:p>
            <a:r>
              <a:rPr lang="zh-CN" altLang="en-US" dirty="0"/>
              <a:t>实验报告</a:t>
            </a:r>
            <a:endParaRPr lang="en-US" altLang="zh-CN" dirty="0"/>
          </a:p>
          <a:p>
            <a:r>
              <a:rPr lang="zh-CN" altLang="en-US" dirty="0"/>
              <a:t>源码（打包）</a:t>
            </a:r>
          </a:p>
        </p:txBody>
      </p:sp>
    </p:spTree>
    <p:extLst>
      <p:ext uri="{BB962C8B-B14F-4D97-AF65-F5344CB8AC3E}">
        <p14:creationId xmlns:p14="http://schemas.microsoft.com/office/powerpoint/2010/main" val="31916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F4E98-D730-9FBF-6A7D-35B02ECC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实验评分（具体要求见实验项目）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F3327-7645-9D1D-95FF-51AA0DC2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签到：</a:t>
            </a:r>
            <a:r>
              <a:rPr lang="en-US" altLang="zh-CN" sz="2800" dirty="0"/>
              <a:t>		10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操作验收：</a:t>
            </a:r>
            <a:r>
              <a:rPr lang="en-US" altLang="zh-CN" sz="2800" dirty="0"/>
              <a:t>	50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pPr lvl="1"/>
            <a:r>
              <a:rPr lang="zh-CN" altLang="en-US" sz="2400" dirty="0"/>
              <a:t>录制操作视频，要求本人出镜，录制可使用</a:t>
            </a:r>
            <a:r>
              <a:rPr lang="en-US" altLang="zh-CN" sz="2400" dirty="0"/>
              <a:t>OBS Studio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/>
            <a:r>
              <a:rPr lang="zh-CN" altLang="en-US" sz="2400" dirty="0"/>
              <a:t>要求，两个视频，</a:t>
            </a:r>
            <a:r>
              <a:rPr lang="en-US" altLang="zh-CN" sz="2400" dirty="0"/>
              <a:t>1.</a:t>
            </a:r>
            <a:r>
              <a:rPr lang="zh-CN" altLang="en-US" sz="2400" dirty="0"/>
              <a:t>操作录屏视频，</a:t>
            </a:r>
            <a:r>
              <a:rPr lang="en-US" altLang="zh-CN" sz="2400" dirty="0"/>
              <a:t>2.</a:t>
            </a:r>
            <a:r>
              <a:rPr lang="zh-CN" altLang="en-US" sz="2400" dirty="0"/>
              <a:t>嵌入</a:t>
            </a:r>
            <a:r>
              <a:rPr lang="zh-CN" altLang="en-US" sz="2400" dirty="0">
                <a:solidFill>
                  <a:srgbClr val="FF0000"/>
                </a:solidFill>
              </a:rPr>
              <a:t>本人出镜讲解</a:t>
            </a:r>
            <a:r>
              <a:rPr lang="zh-CN" altLang="en-US" sz="2400" dirty="0"/>
              <a:t>的操作录屏视频</a:t>
            </a:r>
            <a:endParaRPr lang="en-US" altLang="zh-CN" sz="2400" dirty="0"/>
          </a:p>
          <a:p>
            <a:pPr lvl="2"/>
            <a:r>
              <a:rPr lang="zh-CN" altLang="en-US" sz="2000" dirty="0"/>
              <a:t>使用</a:t>
            </a:r>
            <a:r>
              <a:rPr lang="en-US" altLang="zh-CN" sz="2000" dirty="0"/>
              <a:t>OBS</a:t>
            </a:r>
            <a:r>
              <a:rPr lang="zh-CN" altLang="en-US" sz="2000" dirty="0"/>
              <a:t>软件（须安装</a:t>
            </a:r>
            <a:r>
              <a:rPr lang="en-US" altLang="zh-CN" sz="2000" dirty="0"/>
              <a:t>Source Record</a:t>
            </a:r>
            <a:r>
              <a:rPr lang="zh-CN" altLang="en-US" sz="2000" dirty="0"/>
              <a:t>插件）同时开启录屏和摄像头录像，并输出两个单独的视频文件。（</a:t>
            </a:r>
            <a:r>
              <a:rPr lang="en-US" altLang="zh-CN" sz="2000" dirty="0"/>
              <a:t>OBS</a:t>
            </a:r>
            <a:r>
              <a:rPr lang="zh-CN" altLang="en-US" sz="2000" dirty="0"/>
              <a:t>操作视频见实验资料）</a:t>
            </a:r>
            <a:endParaRPr lang="en-US" altLang="zh-CN" sz="2000" dirty="0"/>
          </a:p>
          <a:p>
            <a:pPr lvl="1"/>
            <a:r>
              <a:rPr lang="zh-CN" altLang="en-US" sz="2400" dirty="0"/>
              <a:t>时间不超过</a:t>
            </a:r>
            <a:r>
              <a:rPr lang="en-US" altLang="zh-CN" sz="2400" dirty="0"/>
              <a:t>8</a:t>
            </a:r>
            <a:r>
              <a:rPr lang="zh-CN" altLang="en-US" sz="2400" dirty="0"/>
              <a:t>分钟</a:t>
            </a:r>
            <a:endParaRPr lang="en-US" altLang="zh-CN" sz="2400" dirty="0"/>
          </a:p>
          <a:p>
            <a:r>
              <a:rPr lang="zh-CN" altLang="en-US" sz="2800" dirty="0"/>
              <a:t>实验报告：</a:t>
            </a:r>
            <a:r>
              <a:rPr lang="en-US" altLang="zh-CN" sz="2800" dirty="0"/>
              <a:t>	40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评价方法：老师评价</a:t>
            </a:r>
            <a:r>
              <a:rPr lang="en-US" altLang="zh-CN" sz="2800" dirty="0"/>
              <a:t>+</a:t>
            </a:r>
            <a:r>
              <a:rPr lang="zh-CN" altLang="en-US" sz="2800" dirty="0">
                <a:solidFill>
                  <a:srgbClr val="FF0000"/>
                </a:solidFill>
              </a:rPr>
              <a:t>生生互评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注意</a:t>
            </a:r>
            <a:r>
              <a:rPr lang="zh-CN" altLang="en-US" sz="2400" dirty="0">
                <a:solidFill>
                  <a:srgbClr val="FF0000"/>
                </a:solidFill>
              </a:rPr>
              <a:t>截止日期</a:t>
            </a:r>
            <a:r>
              <a:rPr lang="zh-CN" altLang="en-US" sz="2400" dirty="0"/>
              <a:t>，验收视频、实验报告在提交截止后，即开始互评，同样设有截止日期。</a:t>
            </a:r>
          </a:p>
        </p:txBody>
      </p:sp>
    </p:spTree>
    <p:extLst>
      <p:ext uri="{BB962C8B-B14F-4D97-AF65-F5344CB8AC3E}">
        <p14:creationId xmlns:p14="http://schemas.microsoft.com/office/powerpoint/2010/main" val="183314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2DC22-0929-23E2-372E-5F08290B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实验评价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C334AF-C69B-1E64-D777-EBD90F8BD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每人评价</a:t>
            </a:r>
            <a:r>
              <a:rPr lang="en-US" altLang="zh-CN" dirty="0"/>
              <a:t>3-5</a:t>
            </a:r>
            <a:r>
              <a:rPr lang="zh-CN" altLang="en-US" dirty="0"/>
              <a:t>份（具体见实验项目）</a:t>
            </a:r>
            <a:endParaRPr lang="en-US" altLang="zh-CN" dirty="0"/>
          </a:p>
          <a:p>
            <a:r>
              <a:rPr lang="zh-CN" altLang="en-US" dirty="0"/>
              <a:t>满分</a:t>
            </a:r>
            <a:r>
              <a:rPr lang="en-US" altLang="zh-CN" dirty="0">
                <a:solidFill>
                  <a:srgbClr val="FF0000"/>
                </a:solidFill>
              </a:rPr>
              <a:t>90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  <a:r>
              <a:rPr lang="zh-CN" altLang="en-US" dirty="0"/>
              <a:t>，学生评分范围见具体任务要求</a:t>
            </a:r>
            <a:endParaRPr lang="en-US" altLang="zh-CN" dirty="0"/>
          </a:p>
          <a:p>
            <a:pPr lvl="1"/>
            <a:r>
              <a:rPr lang="zh-CN" altLang="en-US" dirty="0"/>
              <a:t>含</a:t>
            </a:r>
            <a:r>
              <a:rPr lang="zh-CN" altLang="en-US" dirty="0">
                <a:solidFill>
                  <a:srgbClr val="FF0000"/>
                </a:solidFill>
              </a:rPr>
              <a:t>操作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实验报告</a:t>
            </a:r>
            <a:r>
              <a:rPr lang="zh-CN" altLang="en-US" dirty="0"/>
              <a:t>两部分</a:t>
            </a:r>
            <a:endParaRPr lang="en-US" altLang="zh-CN" dirty="0"/>
          </a:p>
          <a:p>
            <a:pPr lvl="1"/>
            <a:r>
              <a:rPr lang="zh-CN" altLang="en-US" dirty="0"/>
              <a:t>学生评价打分要</a:t>
            </a:r>
            <a:r>
              <a:rPr lang="zh-CN" altLang="en-US" dirty="0">
                <a:solidFill>
                  <a:srgbClr val="FF0000"/>
                </a:solidFill>
              </a:rPr>
              <a:t>给出评语</a:t>
            </a:r>
            <a:r>
              <a:rPr lang="zh-CN" altLang="en-US" dirty="0"/>
              <a:t>，用</a:t>
            </a:r>
            <a:r>
              <a:rPr lang="zh-CN" altLang="en-US" dirty="0">
                <a:solidFill>
                  <a:srgbClr val="FF0000"/>
                </a:solidFill>
              </a:rPr>
              <a:t>真实客观</a:t>
            </a:r>
            <a:r>
              <a:rPr lang="zh-CN" altLang="en-US" dirty="0"/>
              <a:t>的语言，给同学们提供</a:t>
            </a:r>
            <a:r>
              <a:rPr lang="zh-CN" altLang="en-US" dirty="0">
                <a:solidFill>
                  <a:srgbClr val="FF0000"/>
                </a:solidFill>
              </a:rPr>
              <a:t>有益的评价和建议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扣分须给出明确理由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具体评分标准和评价指标见每次实验</a:t>
            </a:r>
            <a:endParaRPr lang="en-US" altLang="zh-CN" dirty="0"/>
          </a:p>
          <a:p>
            <a:r>
              <a:rPr lang="zh-CN" altLang="en-US" dirty="0"/>
              <a:t>成绩</a:t>
            </a:r>
            <a:r>
              <a:rPr lang="en-US" altLang="zh-CN" dirty="0"/>
              <a:t>=</a:t>
            </a:r>
            <a:r>
              <a:rPr lang="zh-CN" altLang="en-US" dirty="0"/>
              <a:t>教师助教评分</a:t>
            </a:r>
            <a:r>
              <a:rPr lang="en-US" altLang="zh-CN" dirty="0"/>
              <a:t>*</a:t>
            </a:r>
            <a:r>
              <a:rPr lang="zh-CN" altLang="en-US" dirty="0"/>
              <a:t>教师权重（</a:t>
            </a:r>
            <a:r>
              <a:rPr lang="en-US" altLang="zh-CN" dirty="0"/>
              <a:t>70%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       +</a:t>
            </a:r>
            <a:r>
              <a:rPr lang="zh-CN" altLang="en-US" dirty="0">
                <a:solidFill>
                  <a:srgbClr val="FF0000"/>
                </a:solidFill>
              </a:rPr>
              <a:t>学生评分</a:t>
            </a:r>
            <a:r>
              <a:rPr lang="en-US" altLang="zh-CN" dirty="0"/>
              <a:t>*</a:t>
            </a:r>
            <a:r>
              <a:rPr lang="zh-CN" altLang="en-US" dirty="0"/>
              <a:t>学生权重（</a:t>
            </a:r>
            <a:r>
              <a:rPr lang="en-US" altLang="zh-CN" dirty="0"/>
              <a:t> 20% 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       +</a:t>
            </a:r>
            <a:r>
              <a:rPr lang="zh-CN" altLang="en-US" dirty="0">
                <a:solidFill>
                  <a:srgbClr val="FF0000"/>
                </a:solidFill>
              </a:rPr>
              <a:t>互评情况</a:t>
            </a:r>
            <a:r>
              <a:rPr lang="en-US" altLang="zh-CN" dirty="0"/>
              <a:t>+</a:t>
            </a:r>
            <a:r>
              <a:rPr lang="zh-CN" altLang="en-US" dirty="0"/>
              <a:t>互评权重（</a:t>
            </a:r>
            <a:r>
              <a:rPr lang="en-US" altLang="zh-CN" dirty="0"/>
              <a:t> 10% 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90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1E79F-CD3E-4EC3-EEBC-0894907A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生生互评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434162-17B4-0E9E-AB0B-683D265E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互评时，要保持</a:t>
            </a:r>
            <a:r>
              <a:rPr lang="zh-CN" altLang="en-US" dirty="0">
                <a:solidFill>
                  <a:srgbClr val="FF0000"/>
                </a:solidFill>
              </a:rPr>
              <a:t>客观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公正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随机分配评价目标</a:t>
            </a:r>
            <a:endParaRPr lang="en-US" altLang="zh-CN" dirty="0"/>
          </a:p>
          <a:p>
            <a:pPr lvl="1"/>
            <a:r>
              <a:rPr lang="zh-CN" altLang="en-US" dirty="0"/>
              <a:t>评价匿名</a:t>
            </a:r>
            <a:endParaRPr lang="en-US" altLang="zh-CN" dirty="0"/>
          </a:p>
          <a:p>
            <a:pPr lvl="1"/>
            <a:r>
              <a:rPr lang="zh-CN" altLang="en-US" dirty="0"/>
              <a:t>反馈和纠正：允许报告任何不公平的评价，由老师助教核实并予以纠正。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互评也是一个</a:t>
            </a:r>
            <a:r>
              <a:rPr lang="zh-CN" altLang="en-US" dirty="0">
                <a:solidFill>
                  <a:srgbClr val="FF0000"/>
                </a:solidFill>
              </a:rPr>
              <a:t>学习过程</a:t>
            </a:r>
            <a:r>
              <a:rPr lang="zh-CN" altLang="en-US" dirty="0"/>
              <a:t>，通过评价他人的工作，你可以学习新的方法和思路。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185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4AB39-ABDC-9757-9BD0-78E09682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生生互评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702DF2-818D-0D97-02D0-6A9E77BF4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重要提示</a:t>
            </a:r>
            <a:endParaRPr lang="en-US" altLang="zh-CN" dirty="0"/>
          </a:p>
          <a:p>
            <a:pPr lvl="1"/>
            <a:r>
              <a:rPr lang="zh-CN" altLang="en-US" dirty="0"/>
              <a:t>录制视频时，首先要进行</a:t>
            </a:r>
            <a:r>
              <a:rPr lang="zh-CN" altLang="en-US" dirty="0">
                <a:solidFill>
                  <a:srgbClr val="FF0000"/>
                </a:solidFill>
              </a:rPr>
              <a:t>自评</a:t>
            </a:r>
            <a:r>
              <a:rPr lang="zh-CN" altLang="en-US" dirty="0"/>
              <a:t>，说明</a:t>
            </a:r>
            <a:r>
              <a:rPr lang="zh-CN" altLang="en-US" dirty="0">
                <a:solidFill>
                  <a:srgbClr val="FF0000"/>
                </a:solidFill>
              </a:rPr>
              <a:t>已完成内容</a:t>
            </a:r>
            <a:r>
              <a:rPr lang="zh-CN" altLang="en-US" dirty="0"/>
              <a:t>，然后再进行操作展示</a:t>
            </a:r>
            <a:endParaRPr lang="en-US" altLang="zh-CN" dirty="0"/>
          </a:p>
          <a:p>
            <a:pPr lvl="1"/>
            <a:r>
              <a:rPr lang="zh-CN" altLang="en-US" dirty="0"/>
              <a:t>视频录制须按照具体的</a:t>
            </a:r>
            <a:r>
              <a:rPr lang="en-US" altLang="zh-CN" dirty="0"/>
              <a:t>《</a:t>
            </a:r>
            <a:r>
              <a:rPr lang="zh-CN" altLang="en-US" dirty="0"/>
              <a:t>实验二验收提纲</a:t>
            </a:r>
            <a:r>
              <a:rPr lang="en-US" altLang="zh-CN" dirty="0"/>
              <a:t>》</a:t>
            </a:r>
            <a:r>
              <a:rPr lang="zh-CN" altLang="en-US" dirty="0"/>
              <a:t>，见实验资料</a:t>
            </a:r>
            <a:endParaRPr lang="en-US" altLang="zh-CN" dirty="0"/>
          </a:p>
          <a:p>
            <a:pPr lvl="1"/>
            <a:r>
              <a:rPr lang="zh-CN" altLang="en-US" dirty="0"/>
              <a:t>评价时，不能</a:t>
            </a:r>
            <a:r>
              <a:rPr lang="zh-CN" altLang="en-US" dirty="0">
                <a:solidFill>
                  <a:srgbClr val="FF0000"/>
                </a:solidFill>
              </a:rPr>
              <a:t>主观压低</a:t>
            </a:r>
            <a:r>
              <a:rPr lang="zh-CN" altLang="en-US" dirty="0"/>
              <a:t>分数，给出分数同时，</a:t>
            </a:r>
            <a:r>
              <a:rPr lang="zh-CN" altLang="en-US" dirty="0">
                <a:solidFill>
                  <a:srgbClr val="FF0000"/>
                </a:solidFill>
              </a:rPr>
              <a:t>要给出评语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评语中对所扣分数，务必给出扣分理由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投诉</a:t>
            </a:r>
            <a:r>
              <a:rPr lang="zh-CN" altLang="en-US" dirty="0"/>
              <a:t>的核实过程，如需要，老师可约同学</a:t>
            </a:r>
            <a:r>
              <a:rPr lang="zh-CN" altLang="en-US" dirty="0">
                <a:solidFill>
                  <a:srgbClr val="FF0000"/>
                </a:solidFill>
              </a:rPr>
              <a:t>喝茶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66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5FB9CEB-F177-93C9-C78C-D66D0AEFB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对应指导书实 验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F5B1CCF-7EFB-2C5F-DB66-81D0A7D00F49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2</a:t>
            </a:r>
            <a:r>
              <a:rPr lang="zh-CN" altLang="en-US" dirty="0"/>
              <a:t>：可靠数据传输协议的设计与实现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87723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2DBEE-9240-4F8C-CEFC-4F328734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得分标准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0FF2B-F0DE-D127-5DD7-E07B63D8A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操作验收：</a:t>
            </a:r>
            <a:r>
              <a:rPr lang="en-US" altLang="zh-CN" dirty="0"/>
              <a:t>	50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实验内容</a:t>
            </a:r>
            <a:r>
              <a:rPr lang="en-US" altLang="zh-CN" dirty="0"/>
              <a:t>1+2</a:t>
            </a:r>
            <a:r>
              <a:rPr lang="zh-CN" altLang="en-US" dirty="0"/>
              <a:t>： </a:t>
            </a:r>
            <a:r>
              <a:rPr lang="en-US" altLang="zh-CN" dirty="0"/>
              <a:t>35</a:t>
            </a:r>
            <a:r>
              <a:rPr lang="zh-CN" altLang="en-US" dirty="0"/>
              <a:t>分</a:t>
            </a:r>
          </a:p>
          <a:p>
            <a:pPr lvl="1"/>
            <a:r>
              <a:rPr lang="zh-CN" altLang="en-US" dirty="0"/>
              <a:t>实验内容</a:t>
            </a:r>
            <a:r>
              <a:rPr lang="en-US" altLang="zh-CN" dirty="0"/>
              <a:t>3+4+5</a:t>
            </a:r>
            <a:r>
              <a:rPr lang="zh-CN" altLang="en-US" dirty="0"/>
              <a:t>： </a:t>
            </a:r>
            <a:r>
              <a:rPr lang="en-US" altLang="zh-CN" dirty="0"/>
              <a:t>5+7+3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实验报告：</a:t>
            </a:r>
            <a:r>
              <a:rPr lang="en-US" altLang="zh-CN" dirty="0"/>
              <a:t>	40</a:t>
            </a:r>
            <a:r>
              <a:rPr lang="zh-CN" altLang="en-US" dirty="0"/>
              <a:t>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304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5F46B-6092-1FE1-2697-33EEE9FD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实验内容及验收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6E7EB-F518-B7C4-8366-AF7C6C59F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</a:rPr>
              <a:t>内容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/>
              <a:t>：基于</a:t>
            </a:r>
            <a:r>
              <a:rPr lang="en-US" altLang="zh-CN" sz="2800" dirty="0"/>
              <a:t>UDP</a:t>
            </a:r>
            <a:r>
              <a:rPr lang="zh-CN" altLang="en-US" sz="2800" dirty="0"/>
              <a:t>设计一个简单的</a:t>
            </a:r>
            <a:r>
              <a:rPr lang="en-US" altLang="zh-CN" sz="2800" dirty="0"/>
              <a:t>GBN</a:t>
            </a:r>
            <a:r>
              <a:rPr lang="zh-CN" altLang="en-US" sz="2800" dirty="0"/>
              <a:t>协议，实现单向可靠数据传输（服务器到客户的数据传输）。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内容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en-US" sz="2800" dirty="0"/>
              <a:t>：模拟引入数据包的丢失，验证所设计协议的有效性。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验收</a:t>
            </a:r>
            <a:r>
              <a:rPr lang="zh-CN" altLang="en-US" sz="2800" dirty="0"/>
              <a:t>（内容</a:t>
            </a:r>
            <a:r>
              <a:rPr lang="en-US" altLang="zh-CN" sz="2800" dirty="0"/>
              <a:t>1+2</a:t>
            </a:r>
            <a:r>
              <a:rPr lang="zh-CN" altLang="en-US" sz="2800" dirty="0"/>
              <a:t>）：</a:t>
            </a:r>
          </a:p>
          <a:p>
            <a:pPr lvl="1"/>
            <a:r>
              <a:rPr lang="zh-CN" altLang="zh-CN" sz="2400" dirty="0"/>
              <a:t>同时开启两个终端：一个运行服务器，一个运行客户端。</a:t>
            </a:r>
          </a:p>
          <a:p>
            <a:pPr lvl="1"/>
            <a:r>
              <a:rPr lang="zh-CN" altLang="zh-CN" sz="2400" dirty="0"/>
              <a:t>控制台输出要求：输出内容包括数据包的发送时间、序列号、</a:t>
            </a:r>
            <a:r>
              <a:rPr lang="en-US" altLang="zh-CN" sz="2400" dirty="0"/>
              <a:t>ACK</a:t>
            </a:r>
            <a:r>
              <a:rPr lang="zh-CN" altLang="zh-CN" sz="2400" dirty="0"/>
              <a:t>接收时间和序列号、超时重传等详细信息。</a:t>
            </a:r>
          </a:p>
          <a:p>
            <a:pPr lvl="1"/>
            <a:r>
              <a:rPr lang="zh-CN" altLang="zh-CN" sz="2400" dirty="0"/>
              <a:t>讲解</a:t>
            </a:r>
            <a:r>
              <a:rPr lang="en-US" altLang="zh-CN" sz="2400" dirty="0"/>
              <a:t>GBN</a:t>
            </a:r>
            <a:r>
              <a:rPr lang="zh-CN" altLang="zh-CN" sz="2400" dirty="0"/>
              <a:t>协议要点：</a:t>
            </a:r>
          </a:p>
          <a:p>
            <a:pPr lvl="2"/>
            <a:r>
              <a:rPr lang="zh-CN" altLang="zh-CN" sz="2000" dirty="0"/>
              <a:t>重传机制：在数据包超时时重新发送未确认的数据包。</a:t>
            </a:r>
          </a:p>
          <a:p>
            <a:pPr lvl="2"/>
            <a:r>
              <a:rPr lang="en-US" altLang="zh-CN" sz="2000" dirty="0"/>
              <a:t>ACK</a:t>
            </a:r>
            <a:r>
              <a:rPr lang="zh-CN" altLang="zh-CN" sz="2000" dirty="0"/>
              <a:t>作用：确认接收到的数据包，并通知发送方继续发送下一个数据包。</a:t>
            </a:r>
          </a:p>
          <a:p>
            <a:pPr lvl="2"/>
            <a:r>
              <a:rPr lang="zh-CN" altLang="zh-CN" sz="2000" dirty="0"/>
              <a:t>模拟分组丢失：在代码中随机丢弃一定比例的数据包，验证重传机制的有效性。</a:t>
            </a:r>
            <a:endParaRPr lang="zh-CN" altLang="en-US" sz="20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344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5F46B-6092-1FE1-2697-33EEE9FD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实验内容及验收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6E7EB-F518-B7C4-8366-AF7C6C59F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</a:rPr>
              <a:t>内容</a:t>
            </a:r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r>
              <a:rPr lang="zh-CN" altLang="en-US" sz="2800" dirty="0"/>
              <a:t>：改进所设计的 </a:t>
            </a:r>
            <a:r>
              <a:rPr lang="en-US" altLang="zh-CN" sz="2800" dirty="0"/>
              <a:t>GBN </a:t>
            </a:r>
            <a:r>
              <a:rPr lang="zh-CN" altLang="en-US" sz="2800" dirty="0"/>
              <a:t>协议，支持双向数据传输；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内容</a:t>
            </a:r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r>
              <a:rPr lang="zh-CN" altLang="en-US" sz="2800" dirty="0"/>
              <a:t>：基于所设计的停等协议，实现一个 </a:t>
            </a:r>
            <a:r>
              <a:rPr lang="en-US" altLang="zh-CN" sz="2800" dirty="0"/>
              <a:t>C/S </a:t>
            </a:r>
            <a:r>
              <a:rPr lang="zh-CN" altLang="en-US" sz="2800" dirty="0"/>
              <a:t>结构的文件传输应用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验收</a:t>
            </a:r>
            <a:r>
              <a:rPr lang="zh-CN" altLang="en-US" sz="2800" dirty="0"/>
              <a:t>（内容</a:t>
            </a:r>
            <a:r>
              <a:rPr lang="en-US" altLang="zh-CN" sz="2800" dirty="0"/>
              <a:t>3+4</a:t>
            </a:r>
            <a:r>
              <a:rPr lang="zh-CN" altLang="en-US" sz="2800" dirty="0"/>
              <a:t>）：基于</a:t>
            </a:r>
            <a:r>
              <a:rPr lang="en-US" altLang="zh-CN" sz="2800" dirty="0"/>
              <a:t>GBN</a:t>
            </a:r>
            <a:r>
              <a:rPr lang="zh-CN" altLang="en-US" sz="2800" dirty="0"/>
              <a:t>协议实现一个 </a:t>
            </a:r>
            <a:r>
              <a:rPr lang="en-US" altLang="zh-CN" sz="2800" dirty="0"/>
              <a:t>C/S </a:t>
            </a:r>
            <a:r>
              <a:rPr lang="zh-CN" altLang="en-US" sz="2800" dirty="0"/>
              <a:t>文件传输应用，支持上传和下载，两个方向的传输。</a:t>
            </a:r>
          </a:p>
          <a:p>
            <a:pPr lvl="1"/>
            <a:r>
              <a:rPr lang="zh-CN" altLang="zh-CN" sz="2400" dirty="0"/>
              <a:t>同时开启服务器终端及客户终端</a:t>
            </a:r>
            <a:endParaRPr lang="en-US" altLang="zh-CN" sz="2400" dirty="0"/>
          </a:p>
          <a:p>
            <a:pPr lvl="1"/>
            <a:r>
              <a:rPr lang="zh-CN" altLang="zh-CN" sz="2400" dirty="0"/>
              <a:t>两个终端分别准备两个文本文件进行传输，并在传输完成后检查文件内容是否一致。</a:t>
            </a:r>
            <a:endParaRPr lang="en-US" altLang="zh-CN" sz="2400" dirty="0"/>
          </a:p>
          <a:p>
            <a:pPr lvl="2"/>
            <a:r>
              <a:rPr lang="zh-CN" altLang="zh-CN" sz="2000" dirty="0"/>
              <a:t>以验证协议的可靠性和双向传输的有效性。</a:t>
            </a:r>
          </a:p>
          <a:p>
            <a:pPr lvl="1"/>
            <a:r>
              <a:rPr lang="zh-CN" altLang="zh-CN" sz="2400" dirty="0"/>
              <a:t>控制台输出：详细记录每个步骤的输出，包括数据包发送、</a:t>
            </a:r>
            <a:r>
              <a:rPr lang="en-US" altLang="zh-CN" sz="2400" dirty="0"/>
              <a:t>ACK</a:t>
            </a:r>
            <a:r>
              <a:rPr lang="zh-CN" altLang="zh-CN" sz="2400" dirty="0"/>
              <a:t>接收、超时重传等内容。</a:t>
            </a:r>
            <a:endParaRPr lang="en-US" altLang="zh-CN" sz="2400" dirty="0"/>
          </a:p>
          <a:p>
            <a:pPr lvl="2"/>
            <a:r>
              <a:rPr lang="zh-CN" altLang="zh-CN" sz="2000" dirty="0"/>
              <a:t>确保输出内容清晰、详细，便于进行检查和评估。</a:t>
            </a:r>
          </a:p>
          <a:p>
            <a:pPr lvl="1"/>
            <a:endParaRPr lang="zh-CN" altLang="en-US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11491417"/>
      </p:ext>
    </p:extLst>
  </p:cSld>
  <p:clrMapOvr>
    <a:masterClrMapping/>
  </p:clrMapOvr>
</p:sld>
</file>

<file path=ppt/theme/theme1.xml><?xml version="1.0" encoding="utf-8"?>
<a:theme xmlns:a="http://schemas.openxmlformats.org/drawingml/2006/main" name="国外精美的的PPT模板及图标之二">
  <a:themeElements>
    <a:clrScheme name="国外精美的的PPT模板及图标之二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国外精美的的PPT模板及图标之二">
      <a:majorFont>
        <a:latin typeface="Verdana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国外精美的的PPT模板及图标之二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国外精美的的PPT模板及图标之二">
  <a:themeElements>
    <a:clrScheme name="国外精美的的PPT模板及图标之二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国外精美的的PPT模板及图标之二">
      <a:majorFont>
        <a:latin typeface="Verdana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国外精美的的PPT模板及图标之二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国外精美的的PPT模板及图标之二">
  <a:themeElements>
    <a:clrScheme name="国外精美的的PPT模板及图标之二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国外精美的的PPT模板及图标之二">
      <a:majorFont>
        <a:latin typeface="Verdana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国外精美的的PPT模板及图标之二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Chapter4-Network Layer</Template>
  <TotalTime>2713</TotalTime>
  <Words>947</Words>
  <Application>Microsoft Office PowerPoint</Application>
  <PresentationFormat>宽屏</PresentationFormat>
  <Paragraphs>77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华文行楷</vt:lpstr>
      <vt:lpstr>微软雅黑</vt:lpstr>
      <vt:lpstr>Arial</vt:lpstr>
      <vt:lpstr>Calibri</vt:lpstr>
      <vt:lpstr>Calibri Light</vt:lpstr>
      <vt:lpstr>Verdana</vt:lpstr>
      <vt:lpstr>Wingdings</vt:lpstr>
      <vt:lpstr>国外精美的的PPT模板及图标之二</vt:lpstr>
      <vt:lpstr>1_国外精美的的PPT模板及图标之二</vt:lpstr>
      <vt:lpstr>3_国外精美的的PPT模板及图标之二</vt:lpstr>
      <vt:lpstr>Office 主题​​</vt:lpstr>
      <vt:lpstr>1_Office Theme</vt:lpstr>
      <vt:lpstr>计算机网络实验</vt:lpstr>
      <vt:lpstr>实验评分（具体要求见实验项目）</vt:lpstr>
      <vt:lpstr>实验评价</vt:lpstr>
      <vt:lpstr>生生互评</vt:lpstr>
      <vt:lpstr>生生互评</vt:lpstr>
      <vt:lpstr>实验2：可靠数据传输协议的设计与实现</vt:lpstr>
      <vt:lpstr>得分标准</vt:lpstr>
      <vt:lpstr>实验内容及验收</vt:lpstr>
      <vt:lpstr>实验内容及验收</vt:lpstr>
      <vt:lpstr>实验内容及验收</vt:lpstr>
      <vt:lpstr>实验报告评价指标</vt:lpstr>
      <vt:lpstr>提交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计算机网络实验</dc:title>
  <dc:creator>yawei liu</dc:creator>
  <cp:lastModifiedBy>yawei liu</cp:lastModifiedBy>
  <cp:revision>2</cp:revision>
  <dcterms:created xsi:type="dcterms:W3CDTF">2024-04-14T10:29:10Z</dcterms:created>
  <dcterms:modified xsi:type="dcterms:W3CDTF">2024-10-14T01:42:25Z</dcterms:modified>
</cp:coreProperties>
</file>