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3" r:id="rId3"/>
    <p:sldMasterId id="2147483697" r:id="rId4"/>
    <p:sldMasterId id="2147483702" r:id="rId5"/>
  </p:sldMasterIdLst>
  <p:notesMasterIdLst>
    <p:notesMasterId r:id="rId17"/>
  </p:notesMasterIdLst>
  <p:sldIdLst>
    <p:sldId id="256" r:id="rId6"/>
    <p:sldId id="257" r:id="rId7"/>
    <p:sldId id="270" r:id="rId8"/>
    <p:sldId id="266" r:id="rId9"/>
    <p:sldId id="267" r:id="rId10"/>
    <p:sldId id="265" r:id="rId11"/>
    <p:sldId id="258" r:id="rId12"/>
    <p:sldId id="259" r:id="rId13"/>
    <p:sldId id="269" r:id="rId14"/>
    <p:sldId id="262" r:id="rId15"/>
    <p:sldId id="263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3BC98-60F5-4776-8100-81E7762391A0}" v="3" dt="2024-10-19T07:04:19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7" y="4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ei liu" userId="34562458abd956b0" providerId="LiveId" clId="{7F25785B-B297-4BD1-AD8B-42C6CB776834}"/>
    <pc:docChg chg="undo custSel modSld">
      <pc:chgData name="yawei liu" userId="34562458abd956b0" providerId="LiveId" clId="{7F25785B-B297-4BD1-AD8B-42C6CB776834}" dt="2024-04-30T15:54:48.311" v="706" actId="20577"/>
      <pc:docMkLst>
        <pc:docMk/>
      </pc:docMkLst>
      <pc:sldChg chg="modSp mod">
        <pc:chgData name="yawei liu" userId="34562458abd956b0" providerId="LiveId" clId="{7F25785B-B297-4BD1-AD8B-42C6CB776834}" dt="2024-04-28T10:57:03.445" v="6" actId="6549"/>
        <pc:sldMkLst>
          <pc:docMk/>
          <pc:sldMk cId="4163304434" sldId="258"/>
        </pc:sldMkLst>
        <pc:spChg chg="mod">
          <ac:chgData name="yawei liu" userId="34562458abd956b0" providerId="LiveId" clId="{7F25785B-B297-4BD1-AD8B-42C6CB776834}" dt="2024-04-28T10:57:03.445" v="6" actId="6549"/>
          <ac:spMkLst>
            <pc:docMk/>
            <pc:sldMk cId="4163304434" sldId="258"/>
            <ac:spMk id="3" creationId="{4190FF2B-F0DE-D127-5DD7-E07B63D8AA0F}"/>
          </ac:spMkLst>
        </pc:spChg>
      </pc:sldChg>
      <pc:sldChg chg="modSp mod">
        <pc:chgData name="yawei liu" userId="34562458abd956b0" providerId="LiveId" clId="{7F25785B-B297-4BD1-AD8B-42C6CB776834}" dt="2024-04-28T10:58:14.500" v="15" actId="15"/>
        <pc:sldMkLst>
          <pc:docMk/>
          <pc:sldMk cId="189344331" sldId="259"/>
        </pc:sldMkLst>
        <pc:spChg chg="mod">
          <ac:chgData name="yawei liu" userId="34562458abd956b0" providerId="LiveId" clId="{7F25785B-B297-4BD1-AD8B-42C6CB776834}" dt="2024-04-28T10:58:14.500" v="15" actId="15"/>
          <ac:spMkLst>
            <pc:docMk/>
            <pc:sldMk cId="189344331" sldId="259"/>
            <ac:spMk id="3" creationId="{19D6E7EB-F518-B7C4-8366-AF7C6C59FEE7}"/>
          </ac:spMkLst>
        </pc:spChg>
      </pc:sldChg>
      <pc:sldChg chg="modSp mod">
        <pc:chgData name="yawei liu" userId="34562458abd956b0" providerId="LiveId" clId="{7F25785B-B297-4BD1-AD8B-42C6CB776834}" dt="2024-04-30T15:54:48.311" v="706" actId="20577"/>
        <pc:sldMkLst>
          <pc:docMk/>
          <pc:sldMk cId="319163682" sldId="263"/>
        </pc:sldMkLst>
        <pc:spChg chg="mod">
          <ac:chgData name="yawei liu" userId="34562458abd956b0" providerId="LiveId" clId="{7F25785B-B297-4BD1-AD8B-42C6CB776834}" dt="2024-04-30T15:54:48.311" v="706" actId="20577"/>
          <ac:spMkLst>
            <pc:docMk/>
            <pc:sldMk cId="319163682" sldId="263"/>
            <ac:spMk id="3" creationId="{BC30DF9D-7268-0069-8221-AFFAE2A380BD}"/>
          </ac:spMkLst>
        </pc:spChg>
      </pc:sldChg>
      <pc:sldChg chg="modSp mod">
        <pc:chgData name="yawei liu" userId="34562458abd956b0" providerId="LiveId" clId="{7F25785B-B297-4BD1-AD8B-42C6CB776834}" dt="2024-04-28T10:56:17.584" v="2" actId="20577"/>
        <pc:sldMkLst>
          <pc:docMk/>
          <pc:sldMk cId="877239374" sldId="265"/>
        </pc:sldMkLst>
        <pc:spChg chg="mod">
          <ac:chgData name="yawei liu" userId="34562458abd956b0" providerId="LiveId" clId="{7F25785B-B297-4BD1-AD8B-42C6CB776834}" dt="2024-04-28T10:56:13.849" v="1" actId="20577"/>
          <ac:spMkLst>
            <pc:docMk/>
            <pc:sldMk cId="877239374" sldId="265"/>
            <ac:spMk id="2" creationId="{DF5B1CCF-7EFB-2C5F-DB66-81D0A7D00F49}"/>
          </ac:spMkLst>
        </pc:spChg>
        <pc:spChg chg="mod">
          <ac:chgData name="yawei liu" userId="34562458abd956b0" providerId="LiveId" clId="{7F25785B-B297-4BD1-AD8B-42C6CB776834}" dt="2024-04-28T10:56:17.584" v="2" actId="20577"/>
          <ac:spMkLst>
            <pc:docMk/>
            <pc:sldMk cId="877239374" sldId="265"/>
            <ac:spMk id="3" creationId="{65FB9CEB-F177-93C9-C78C-D66D0AEFB023}"/>
          </ac:spMkLst>
        </pc:spChg>
      </pc:sldChg>
      <pc:sldChg chg="modSp mod">
        <pc:chgData name="yawei liu" userId="34562458abd956b0" providerId="LiveId" clId="{7F25785B-B297-4BD1-AD8B-42C6CB776834}" dt="2024-04-28T11:00:27.704" v="24" actId="6549"/>
        <pc:sldMkLst>
          <pc:docMk/>
          <pc:sldMk cId="2511491417" sldId="269"/>
        </pc:sldMkLst>
        <pc:spChg chg="mod">
          <ac:chgData name="yawei liu" userId="34562458abd956b0" providerId="LiveId" clId="{7F25785B-B297-4BD1-AD8B-42C6CB776834}" dt="2024-04-28T11:00:27.704" v="24" actId="6549"/>
          <ac:spMkLst>
            <pc:docMk/>
            <pc:sldMk cId="2511491417" sldId="269"/>
            <ac:spMk id="3" creationId="{19D6E7EB-F518-B7C4-8366-AF7C6C59FEE7}"/>
          </ac:spMkLst>
        </pc:spChg>
      </pc:sldChg>
    </pc:docChg>
  </pc:docChgLst>
  <pc:docChgLst>
    <pc:chgData name="yawei liu" userId="34562458abd956b0" providerId="LiveId" clId="{B6D3BC98-60F5-4776-8100-81E7762391A0}"/>
    <pc:docChg chg="undo custSel addSld delSld modSld">
      <pc:chgData name="yawei liu" userId="34562458abd956b0" providerId="LiveId" clId="{B6D3BC98-60F5-4776-8100-81E7762391A0}" dt="2024-10-19T07:04:24.571" v="155" actId="6549"/>
      <pc:docMkLst>
        <pc:docMk/>
      </pc:docMkLst>
      <pc:sldChg chg="modSp mod">
        <pc:chgData name="yawei liu" userId="34562458abd956b0" providerId="LiveId" clId="{B6D3BC98-60F5-4776-8100-81E7762391A0}" dt="2024-10-19T07:01:29.547" v="137"/>
        <pc:sldMkLst>
          <pc:docMk/>
          <pc:sldMk cId="1833147498" sldId="257"/>
        </pc:sldMkLst>
        <pc:spChg chg="mod">
          <ac:chgData name="yawei liu" userId="34562458abd956b0" providerId="LiveId" clId="{B6D3BC98-60F5-4776-8100-81E7762391A0}" dt="2024-10-19T07:01:29.547" v="137"/>
          <ac:spMkLst>
            <pc:docMk/>
            <pc:sldMk cId="1833147498" sldId="257"/>
            <ac:spMk id="3" creationId="{470F3327-7645-9D1D-95FF-51AA0DC2611B}"/>
          </ac:spMkLst>
        </pc:spChg>
      </pc:sldChg>
      <pc:sldChg chg="modSp del mod">
        <pc:chgData name="yawei liu" userId="34562458abd956b0" providerId="LiveId" clId="{B6D3BC98-60F5-4776-8100-81E7762391A0}" dt="2024-10-19T07:02:47.436" v="146" actId="47"/>
        <pc:sldMkLst>
          <pc:docMk/>
          <pc:sldMk cId="943901529" sldId="264"/>
        </pc:sldMkLst>
        <pc:spChg chg="mod">
          <ac:chgData name="yawei liu" userId="34562458abd956b0" providerId="LiveId" clId="{B6D3BC98-60F5-4776-8100-81E7762391A0}" dt="2024-10-19T07:02:11.774" v="144" actId="20577"/>
          <ac:spMkLst>
            <pc:docMk/>
            <pc:sldMk cId="943901529" sldId="264"/>
            <ac:spMk id="3" creationId="{F5C334AF-C69B-1E64-D777-EBD90F8BDF08}"/>
          </ac:spMkLst>
        </pc:spChg>
      </pc:sldChg>
      <pc:sldChg chg="modSp mod">
        <pc:chgData name="yawei liu" userId="34562458abd956b0" providerId="LiveId" clId="{B6D3BC98-60F5-4776-8100-81E7762391A0}" dt="2024-10-19T07:04:24.571" v="155" actId="6549"/>
        <pc:sldMkLst>
          <pc:docMk/>
          <pc:sldMk cId="3083663619" sldId="267"/>
        </pc:sldMkLst>
        <pc:spChg chg="mod">
          <ac:chgData name="yawei liu" userId="34562458abd956b0" providerId="LiveId" clId="{B6D3BC98-60F5-4776-8100-81E7762391A0}" dt="2024-10-19T07:04:24.571" v="155" actId="6549"/>
          <ac:spMkLst>
            <pc:docMk/>
            <pc:sldMk cId="3083663619" sldId="267"/>
            <ac:spMk id="3" creationId="{25702DF2-818D-0D97-02D0-6A9E77BF437D}"/>
          </ac:spMkLst>
        </pc:spChg>
      </pc:sldChg>
      <pc:sldChg chg="modSp add mod">
        <pc:chgData name="yawei liu" userId="34562458abd956b0" providerId="LiveId" clId="{B6D3BC98-60F5-4776-8100-81E7762391A0}" dt="2024-10-19T07:03:04.262" v="152" actId="6549"/>
        <pc:sldMkLst>
          <pc:docMk/>
          <pc:sldMk cId="713974218" sldId="270"/>
        </pc:sldMkLst>
        <pc:spChg chg="mod">
          <ac:chgData name="yawei liu" userId="34562458abd956b0" providerId="LiveId" clId="{B6D3BC98-60F5-4776-8100-81E7762391A0}" dt="2024-10-19T07:03:04.262" v="152" actId="6549"/>
          <ac:spMkLst>
            <pc:docMk/>
            <pc:sldMk cId="713974218" sldId="270"/>
            <ac:spMk id="3" creationId="{F5C334AF-C69B-1E64-D777-EBD90F8BDF08}"/>
          </ac:spMkLst>
        </pc:spChg>
      </pc:sldChg>
      <pc:sldChg chg="add del">
        <pc:chgData name="yawei liu" userId="34562458abd956b0" providerId="LiveId" clId="{B6D3BC98-60F5-4776-8100-81E7762391A0}" dt="2024-10-19T07:04:19.911" v="154"/>
        <pc:sldMkLst>
          <pc:docMk/>
          <pc:sldMk cId="3217784142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07C-87DE-4334-87EF-74350E2F0D5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0812-12E9-40E4-B2AB-B247B2183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1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0812-12E9-40E4-B2AB-B247B218334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7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lvl="0" algn="ctr">
              <a:buNone/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altLang="ko-KR" sz="4400" noProof="0" dirty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EC1F9808-F30B-4B36-87FE-86E7DB2F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1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5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7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5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6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031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86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6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277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可靠数据传输</a:t>
            </a:r>
            <a:endParaRPr lang="en-US" altLang="zh-CN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66B4-4AB3-41DF-A79D-842F40D8B145}" type="slidenum">
              <a:rPr lang="zh-CN" altLang="en-US"/>
              <a:pPr>
                <a:defRPr/>
              </a:pPr>
              <a:t>‹#›</a:t>
            </a:fld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2606156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1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79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87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52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6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71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694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2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5342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66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691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marL="342900" lvl="0" indent="-342900" algn="ctr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 userDrawn="1"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 userDrawn="1"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C81FD3D4-6158-4841-8FB8-24A5835063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8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1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61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06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8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6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149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8161-FE42-4471-A70B-300C37D0711A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7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90301" y="6599239"/>
            <a:ext cx="901700" cy="276225"/>
          </a:xfrm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2172949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AE8161-FE42-4471-A70B-300C37D0711A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6480" y="6477953"/>
            <a:ext cx="1056117" cy="3800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9083" y="6477952"/>
            <a:ext cx="82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             主讲人：刘亚维</a:t>
            </a:r>
          </a:p>
        </p:txBody>
      </p:sp>
      <p:pic>
        <p:nvPicPr>
          <p:cNvPr id="10" name="图片 9" descr="http://cas.hit.edu.cn/images/login/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" y="6463496"/>
            <a:ext cx="2133223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ic.baike.soso.com/p/20110221/bki-20110221142131-102034415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97" y="6453335"/>
            <a:ext cx="719403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0" y="6453336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41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74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293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刘亚维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计算机网络实验</a:t>
            </a:r>
          </a:p>
        </p:txBody>
      </p:sp>
    </p:spTree>
    <p:extLst>
      <p:ext uri="{BB962C8B-B14F-4D97-AF65-F5344CB8AC3E}">
        <p14:creationId xmlns:p14="http://schemas.microsoft.com/office/powerpoint/2010/main" val="14726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93CF-E51A-2B87-C4D4-F6796DB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3E1CD-A94A-6C4A-7E18-81A7D415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确保实验报告中有清晰的问题描述、方法论、结果分析和结论。</a:t>
            </a:r>
          </a:p>
          <a:p>
            <a:r>
              <a:rPr lang="zh-CN" altLang="en-US" dirty="0"/>
              <a:t>检查报告是否包含了必要的代码片段和运行结果截图。</a:t>
            </a:r>
          </a:p>
          <a:p>
            <a:r>
              <a:rPr lang="zh-CN" altLang="en-US" dirty="0"/>
              <a:t>功能实现是否包含了所有的实验内容。</a:t>
            </a:r>
          </a:p>
          <a:p>
            <a:r>
              <a:rPr lang="zh-CN" altLang="en-US" dirty="0"/>
              <a:t>讨论部分是否合理解释了实验结果，是否给出了合理的结论。</a:t>
            </a:r>
          </a:p>
          <a:p>
            <a:r>
              <a:rPr lang="zh-CN" altLang="en-US" dirty="0"/>
              <a:t>报告的整体结构是否符合要求，语言是否清晰。</a:t>
            </a:r>
          </a:p>
          <a:p>
            <a:r>
              <a:rPr lang="zh-CN" altLang="en-US" dirty="0"/>
              <a:t>篇幅适宜，不能过少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E365-90C5-485C-9C6B-91AB4457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0DF9D-7268-0069-8221-AFFAE2A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Pacp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（可打包，要求 上传的</a:t>
            </a:r>
            <a:r>
              <a:rPr lang="zh-CN" altLang="en-US" dirty="0">
                <a:solidFill>
                  <a:srgbClr val="FF0000"/>
                </a:solidFill>
              </a:rPr>
              <a:t>文件大小</a:t>
            </a:r>
            <a:r>
              <a:rPr lang="en-US" altLang="zh-CN" dirty="0">
                <a:solidFill>
                  <a:srgbClr val="FF0000"/>
                </a:solidFill>
              </a:rPr>
              <a:t>&lt;1M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Pacp</a:t>
            </a:r>
            <a:r>
              <a:rPr lang="zh-CN" altLang="en-US" dirty="0"/>
              <a:t>文件是一种用于存储</a:t>
            </a:r>
            <a:r>
              <a:rPr lang="zh-CN" altLang="en-US"/>
              <a:t>网络数据包的文件格式，</a:t>
            </a:r>
            <a:r>
              <a:rPr lang="zh-CN" altLang="en-US" dirty="0"/>
              <a:t>可由</a:t>
            </a:r>
            <a:r>
              <a:rPr lang="en-US" altLang="zh-CN" dirty="0"/>
              <a:t>Wireshark</a:t>
            </a:r>
            <a:r>
              <a:rPr lang="zh-CN" altLang="en-US" dirty="0"/>
              <a:t>生成和解析，这对于网络分析和故障排查非常有用。</a:t>
            </a:r>
            <a:endParaRPr lang="en-US" altLang="zh-CN" dirty="0"/>
          </a:p>
          <a:p>
            <a:pPr lvl="1"/>
            <a:r>
              <a:rPr lang="zh-CN" altLang="en-US" dirty="0"/>
              <a:t>为了精准捕获和显示你想要的数据包，要学会使用</a:t>
            </a:r>
            <a:r>
              <a:rPr lang="zh-CN" altLang="en-US" dirty="0">
                <a:solidFill>
                  <a:srgbClr val="FF0000"/>
                </a:solidFill>
              </a:rPr>
              <a:t>过滤器</a:t>
            </a:r>
            <a:r>
              <a:rPr lang="zh-CN" altLang="en-US" dirty="0"/>
              <a:t>（捕获过滤器或显示过滤器）。</a:t>
            </a:r>
            <a:endParaRPr lang="en-US" altLang="zh-CN" dirty="0"/>
          </a:p>
          <a:p>
            <a:pPr lvl="1"/>
            <a:r>
              <a:rPr lang="zh-CN" altLang="en-US" dirty="0"/>
              <a:t>同时将捕获或分析的</a:t>
            </a:r>
            <a:r>
              <a:rPr lang="zh-CN" altLang="en-US" dirty="0">
                <a:solidFill>
                  <a:srgbClr val="FF0000"/>
                </a:solidFill>
              </a:rPr>
              <a:t>特定数据包</a:t>
            </a:r>
            <a:r>
              <a:rPr lang="zh-CN" altLang="en-US" dirty="0"/>
              <a:t>，用</a:t>
            </a:r>
            <a:r>
              <a:rPr lang="en-US" altLang="zh-CN" dirty="0" err="1"/>
              <a:t>Pcap</a:t>
            </a:r>
            <a:r>
              <a:rPr lang="zh-CN" altLang="en-US" dirty="0"/>
              <a:t>文件保存，用于其后的分析或展示。注意生成</a:t>
            </a:r>
            <a:r>
              <a:rPr lang="en-US" altLang="zh-CN" dirty="0" err="1"/>
              <a:t>Pcap</a:t>
            </a:r>
            <a:r>
              <a:rPr lang="zh-CN" altLang="en-US" dirty="0"/>
              <a:t>文件的大小。</a:t>
            </a:r>
            <a:endParaRPr lang="en-US" altLang="zh-CN" dirty="0"/>
          </a:p>
          <a:p>
            <a:pPr lvl="1"/>
            <a:r>
              <a:rPr lang="zh-CN" altLang="en-US" dirty="0"/>
              <a:t>实验要求</a:t>
            </a:r>
            <a:r>
              <a:rPr lang="en-US" altLang="zh-CN" dirty="0"/>
              <a:t>,</a:t>
            </a:r>
            <a:r>
              <a:rPr lang="zh-CN" altLang="en-US" dirty="0"/>
              <a:t>将你生成的多个</a:t>
            </a:r>
            <a:r>
              <a:rPr lang="en-US" altLang="zh-CN" dirty="0" err="1"/>
              <a:t>Pcap</a:t>
            </a:r>
            <a:r>
              <a:rPr lang="zh-CN" altLang="en-US" dirty="0"/>
              <a:t>文件，最终</a:t>
            </a:r>
            <a:r>
              <a:rPr lang="zh-CN" altLang="en-US" dirty="0">
                <a:solidFill>
                  <a:srgbClr val="FF0000"/>
                </a:solidFill>
              </a:rPr>
              <a:t>合并成一个</a:t>
            </a:r>
            <a:r>
              <a:rPr lang="en-US" altLang="zh-CN" dirty="0" err="1">
                <a:solidFill>
                  <a:srgbClr val="FF0000"/>
                </a:solidFill>
              </a:rPr>
              <a:t>Pcap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以上操作，大家自行学习掌握。</a:t>
            </a:r>
          </a:p>
        </p:txBody>
      </p:sp>
    </p:spTree>
    <p:extLst>
      <p:ext uri="{BB962C8B-B14F-4D97-AF65-F5344CB8AC3E}">
        <p14:creationId xmlns:p14="http://schemas.microsoft.com/office/powerpoint/2010/main" val="3191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4E98-D730-9FBF-6A7D-35B02ECC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实验评分（具体要求见实验项目）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F3327-7645-9D1D-95FF-51AA0DC2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签到：</a:t>
            </a:r>
            <a:r>
              <a:rPr lang="en-US" altLang="zh-CN" dirty="0"/>
              <a:t>		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操作验收：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本次实验</a:t>
            </a:r>
            <a:r>
              <a:rPr lang="zh-CN" altLang="en-US" dirty="0">
                <a:solidFill>
                  <a:srgbClr val="FF0000"/>
                </a:solidFill>
              </a:rPr>
              <a:t>不进行操作验收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所有实验操作内容均应体现在实验报告中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90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评价方法：</a:t>
            </a:r>
            <a:r>
              <a:rPr lang="zh-CN" altLang="en-US" sz="3200" dirty="0"/>
              <a:t>老师评价</a:t>
            </a:r>
            <a:r>
              <a:rPr lang="en-US" altLang="zh-CN" sz="3200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生生互评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注意</a:t>
            </a:r>
            <a:r>
              <a:rPr lang="zh-CN" altLang="en-US" dirty="0">
                <a:solidFill>
                  <a:srgbClr val="FF0000"/>
                </a:solidFill>
              </a:rPr>
              <a:t>截止日期</a:t>
            </a:r>
            <a:r>
              <a:rPr lang="zh-CN" altLang="en-US" dirty="0"/>
              <a:t>，实验报告提交截止后，即开始互评，同样设有截止日期。</a:t>
            </a:r>
          </a:p>
        </p:txBody>
      </p:sp>
    </p:spTree>
    <p:extLst>
      <p:ext uri="{BB962C8B-B14F-4D97-AF65-F5344CB8AC3E}">
        <p14:creationId xmlns:p14="http://schemas.microsoft.com/office/powerpoint/2010/main" val="18331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DC22-0929-23E2-372E-5F08290B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334AF-C69B-1E64-D777-EBD90F8B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每人评价</a:t>
            </a:r>
            <a:r>
              <a:rPr lang="en-US" altLang="zh-CN" dirty="0"/>
              <a:t>3-5</a:t>
            </a:r>
            <a:r>
              <a:rPr lang="zh-CN" altLang="en-US" dirty="0"/>
              <a:t>份（具体见实验项目）</a:t>
            </a:r>
            <a:endParaRPr lang="en-US" altLang="zh-CN" dirty="0"/>
          </a:p>
          <a:p>
            <a:r>
              <a:rPr lang="zh-CN" altLang="en-US" dirty="0"/>
              <a:t>满分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，学生评分范围见具体任务要求</a:t>
            </a:r>
            <a:endParaRPr lang="en-US" altLang="zh-CN" dirty="0"/>
          </a:p>
          <a:p>
            <a:pPr lvl="1"/>
            <a:r>
              <a:rPr lang="zh-CN" altLang="en-US" dirty="0"/>
              <a:t>只</a:t>
            </a:r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endParaRPr lang="en-US" altLang="zh-CN" dirty="0"/>
          </a:p>
          <a:p>
            <a:pPr lvl="1"/>
            <a:r>
              <a:rPr lang="zh-CN" altLang="en-US" dirty="0"/>
              <a:t>学生评价打分要</a:t>
            </a:r>
            <a:r>
              <a:rPr lang="zh-CN" altLang="en-US" dirty="0">
                <a:solidFill>
                  <a:srgbClr val="FF0000"/>
                </a:solidFill>
              </a:rPr>
              <a:t>给出评语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rgbClr val="FF0000"/>
                </a:solidFill>
              </a:rPr>
              <a:t>真实客观</a:t>
            </a:r>
            <a:r>
              <a:rPr lang="zh-CN" altLang="en-US" dirty="0"/>
              <a:t>的语言，给同学们提供</a:t>
            </a:r>
            <a:r>
              <a:rPr lang="zh-CN" altLang="en-US" dirty="0">
                <a:solidFill>
                  <a:srgbClr val="FF0000"/>
                </a:solidFill>
              </a:rPr>
              <a:t>有益的评价和建议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扣分须给出明确理由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具体评分标准和评价指标见每次实验</a:t>
            </a:r>
            <a:endParaRPr lang="en-US" altLang="zh-CN" dirty="0"/>
          </a:p>
          <a:p>
            <a:r>
              <a:rPr lang="zh-CN" altLang="en-US" dirty="0"/>
              <a:t>成绩</a:t>
            </a:r>
            <a:r>
              <a:rPr lang="en-US" altLang="zh-CN" dirty="0"/>
              <a:t>=</a:t>
            </a:r>
            <a:r>
              <a:rPr lang="zh-CN" altLang="en-US" dirty="0"/>
              <a:t>教师助教评分</a:t>
            </a:r>
            <a:r>
              <a:rPr lang="en-US" altLang="zh-CN" dirty="0"/>
              <a:t>*</a:t>
            </a:r>
            <a:r>
              <a:rPr lang="zh-CN" altLang="en-US" dirty="0"/>
              <a:t>教师权重（</a:t>
            </a:r>
            <a:r>
              <a:rPr lang="en-US" altLang="zh-CN" dirty="0"/>
              <a:t>70%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学生评分</a:t>
            </a:r>
            <a:r>
              <a:rPr lang="en-US" altLang="zh-CN" dirty="0"/>
              <a:t>*</a:t>
            </a:r>
            <a:r>
              <a:rPr lang="zh-CN" altLang="en-US" dirty="0"/>
              <a:t>学生权重（</a:t>
            </a:r>
            <a:r>
              <a:rPr lang="en-US" altLang="zh-CN" dirty="0"/>
              <a:t> 20% 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互评情况</a:t>
            </a:r>
            <a:r>
              <a:rPr lang="en-US" altLang="zh-CN" dirty="0"/>
              <a:t>+</a:t>
            </a:r>
            <a:r>
              <a:rPr lang="zh-CN" altLang="en-US" dirty="0"/>
              <a:t>互评权重（</a:t>
            </a:r>
            <a:r>
              <a:rPr lang="en-US" altLang="zh-CN" dirty="0"/>
              <a:t> 10%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7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1E79F-CD3E-4EC3-EEBC-0894907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34162-17B4-0E9E-AB0B-683D265E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互评时，要保持</a:t>
            </a:r>
            <a:r>
              <a:rPr lang="zh-CN" altLang="en-US" dirty="0">
                <a:solidFill>
                  <a:srgbClr val="FF0000"/>
                </a:solidFill>
              </a:rPr>
              <a:t>客观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公正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随机分配评价目标</a:t>
            </a:r>
            <a:endParaRPr lang="en-US" altLang="zh-CN" dirty="0"/>
          </a:p>
          <a:p>
            <a:pPr lvl="1"/>
            <a:r>
              <a:rPr lang="zh-CN" altLang="en-US" dirty="0"/>
              <a:t>评价匿名</a:t>
            </a:r>
            <a:endParaRPr lang="en-US" altLang="zh-CN" dirty="0"/>
          </a:p>
          <a:p>
            <a:pPr lvl="1"/>
            <a:r>
              <a:rPr lang="zh-CN" altLang="en-US" dirty="0"/>
              <a:t>反馈和纠正：允许报告任何不公平的评价，由老师核实并予以纠正。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互评也是一个</a:t>
            </a:r>
            <a:r>
              <a:rPr lang="zh-CN" altLang="en-US" dirty="0">
                <a:solidFill>
                  <a:srgbClr val="FF0000"/>
                </a:solidFill>
              </a:rPr>
              <a:t>学习过程</a:t>
            </a:r>
            <a:r>
              <a:rPr lang="zh-CN" altLang="en-US" dirty="0"/>
              <a:t>，通过评价他人的工作，你可以学习新的方法和思路。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AB39-ABDC-9757-9BD0-78E0968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02DF2-818D-0D97-02D0-6A9E77BF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重要提示</a:t>
            </a:r>
            <a:endParaRPr lang="en-US" altLang="zh-CN" dirty="0"/>
          </a:p>
          <a:p>
            <a:pPr lvl="1"/>
            <a:r>
              <a:rPr lang="zh-CN" altLang="en-US" dirty="0"/>
              <a:t>评价时，不能</a:t>
            </a:r>
            <a:r>
              <a:rPr lang="zh-CN" altLang="en-US" dirty="0">
                <a:solidFill>
                  <a:srgbClr val="FF0000"/>
                </a:solidFill>
              </a:rPr>
              <a:t>主观压低</a:t>
            </a:r>
            <a:r>
              <a:rPr lang="zh-CN" altLang="en-US" dirty="0"/>
              <a:t>分数，给出分数同时，</a:t>
            </a:r>
            <a:r>
              <a:rPr lang="zh-CN" altLang="en-US" dirty="0">
                <a:solidFill>
                  <a:srgbClr val="FF0000"/>
                </a:solidFill>
              </a:rPr>
              <a:t>要给出评语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投诉</a:t>
            </a:r>
            <a:r>
              <a:rPr lang="zh-CN" altLang="en-US" dirty="0"/>
              <a:t>的核实过程，如需要，老师可约同学</a:t>
            </a:r>
            <a:r>
              <a:rPr lang="zh-CN" altLang="en-US" dirty="0">
                <a:solidFill>
                  <a:srgbClr val="FF0000"/>
                </a:solidFill>
              </a:rPr>
              <a:t>喝茶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6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对应指导书实 验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：典型协议的抓包分析</a:t>
            </a:r>
          </a:p>
        </p:txBody>
      </p:sp>
    </p:spTree>
    <p:extLst>
      <p:ext uri="{BB962C8B-B14F-4D97-AF65-F5344CB8AC3E}">
        <p14:creationId xmlns:p14="http://schemas.microsoft.com/office/powerpoint/2010/main" val="8772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DBEE-9240-4F8C-CEFC-4F32873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FF2B-F0DE-D127-5DD7-E07B63D8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35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2+3+4</a:t>
            </a:r>
            <a:r>
              <a:rPr lang="zh-CN" altLang="en-US" dirty="0"/>
              <a:t>： </a:t>
            </a:r>
            <a:r>
              <a:rPr lang="en-US" altLang="zh-CN" dirty="0"/>
              <a:t>5+5+5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0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学习 </a:t>
            </a:r>
            <a:r>
              <a:rPr lang="en-US" altLang="zh-CN" dirty="0"/>
              <a:t>Wireshark </a:t>
            </a:r>
            <a:r>
              <a:rPr lang="zh-CN" altLang="en-US" dirty="0"/>
              <a:t>的使用</a:t>
            </a:r>
          </a:p>
          <a:p>
            <a:pPr lvl="1"/>
            <a:r>
              <a:rPr lang="zh-CN" altLang="en-US" dirty="0"/>
              <a:t>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HTTP </a:t>
            </a:r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TCP </a:t>
            </a:r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IP </a:t>
            </a:r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Ethernet </a:t>
            </a:r>
            <a:r>
              <a:rPr lang="zh-CN" altLang="en-US" dirty="0"/>
              <a:t>数据帧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4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：利用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DNS </a:t>
            </a:r>
            <a:r>
              <a:rPr lang="zh-CN" altLang="en-US" dirty="0"/>
              <a:t>协议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：利用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UDP </a:t>
            </a:r>
            <a:r>
              <a:rPr lang="zh-CN" altLang="en-US" dirty="0"/>
              <a:t>协议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/>
              <a:t>：利用 </a:t>
            </a:r>
            <a:r>
              <a:rPr lang="en-US" altLang="zh-CN" dirty="0"/>
              <a:t>Wireshark </a:t>
            </a:r>
            <a:r>
              <a:rPr lang="zh-CN" altLang="en-US" dirty="0"/>
              <a:t>分析 </a:t>
            </a:r>
            <a:r>
              <a:rPr lang="en-US" altLang="zh-CN" dirty="0"/>
              <a:t>ARP 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2511491417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Chapter4-Network Layer</Template>
  <TotalTime>900</TotalTime>
  <Words>581</Words>
  <Application>Microsoft Office PowerPoint</Application>
  <PresentationFormat>宽屏</PresentationFormat>
  <Paragraphs>62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等线</vt:lpstr>
      <vt:lpstr>华文行楷</vt:lpstr>
      <vt:lpstr>微软雅黑</vt:lpstr>
      <vt:lpstr>Arial</vt:lpstr>
      <vt:lpstr>Calibri</vt:lpstr>
      <vt:lpstr>Calibri Light</vt:lpstr>
      <vt:lpstr>Verdana</vt:lpstr>
      <vt:lpstr>Wingdings</vt:lpstr>
      <vt:lpstr>国外精美的的PPT模板及图标之二</vt:lpstr>
      <vt:lpstr>1_国外精美的的PPT模板及图标之二</vt:lpstr>
      <vt:lpstr>3_国外精美的的PPT模板及图标之二</vt:lpstr>
      <vt:lpstr>Office 主题​​</vt:lpstr>
      <vt:lpstr>1_Office Theme</vt:lpstr>
      <vt:lpstr>计算机网络实验</vt:lpstr>
      <vt:lpstr>实验评分（具体要求见实验项目）</vt:lpstr>
      <vt:lpstr>实验评价</vt:lpstr>
      <vt:lpstr>生生互评</vt:lpstr>
      <vt:lpstr>生生互评</vt:lpstr>
      <vt:lpstr>实验3：典型协议的抓包分析</vt:lpstr>
      <vt:lpstr>得分标准</vt:lpstr>
      <vt:lpstr>实验内容及验收</vt:lpstr>
      <vt:lpstr>实验内容及验收</vt:lpstr>
      <vt:lpstr>实验报告评价指标</vt:lpstr>
      <vt:lpstr>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yawei liu</dc:creator>
  <cp:lastModifiedBy>yawei liu</cp:lastModifiedBy>
  <cp:revision>3</cp:revision>
  <dcterms:created xsi:type="dcterms:W3CDTF">2024-04-14T10:29:10Z</dcterms:created>
  <dcterms:modified xsi:type="dcterms:W3CDTF">2024-10-19T07:04:28Z</dcterms:modified>
</cp:coreProperties>
</file>