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EF72D-F62A-4EFD-27D0-E4502D94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791EF-DA07-0587-D7FB-9605119A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9C3FA-1A80-B2E5-1A7B-21E26008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2FF5F-4087-33ED-8B07-F8EEACAC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92B25-74BC-B502-8945-7FCE9FC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D69F2-C27E-AEC0-A139-0B763DEB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8D0B0A-B961-3D45-9652-57A426AFF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25AC5-7C00-CB60-6E11-D5174110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0C4F7-58DF-BF58-565A-2018BE7D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828F0-F434-D750-9A19-C674918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6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55EFA7-82B2-2CB5-ED18-C1B500362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4EFBC7-F516-D9A4-B0F7-35B1112D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C315E-07F1-EC42-6601-F6F47B7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8DFB7-581C-64E3-1F39-F232E6C7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F1BC9-DA14-0F48-A7CA-4CC9A4A8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45229-02DF-BA82-16E3-E334DE95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84DBF-4F44-9EF4-C8A4-C0EACC75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24F1E-82F7-DABB-C684-E853B4C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70CF1-83F3-9523-2303-C5EB87B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E174C-3B03-0636-583D-496D50BE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4650-DD34-0226-B774-A3901751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7E312-6930-6811-E8D0-6CC512A8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EA965-8DF2-FE06-45FC-D4901235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10F63-9D5C-9F45-FB88-514D791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4C45F-E82A-A3C8-3815-70032D0A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9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9EE14-6F34-BB6C-30C1-CF864AD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C7A1B1-D4B5-1A2B-EA3F-12F6457BA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D03359-BE41-FC77-4A4D-4B1748C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B6F9C-62F0-7537-443A-43031E93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CEC85E-7D5F-0042-0B3A-0B65984A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43091B-F275-ADE6-A8B3-324C63B7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768CB-0A0F-C1D3-C8AC-59A084FE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890E-94B1-FB3C-CF27-52205499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2829E-7455-9C6E-4A7D-9BA5DA1D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A3A073-6942-09B3-26B7-8F10330EA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46F4CB-4A22-B08F-43C9-B7716090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04849-6BC8-1402-AACC-0ED9D892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F70AF6-23A1-1317-24F6-E46C0045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DD437A-789E-4C4D-625E-2200857B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6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6BD23-C757-DB5C-7462-C93AC0AF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603EC1-C3A5-A2A3-42F6-B11809F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8DD492-AFEA-93DA-F0FB-F47C124E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05C0FE-F2DB-C455-2DDB-016151B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25BE88-9DC2-1FE0-1D54-98368F35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95EAD-495F-19B7-86A1-60BC35F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DDFE0E-C76B-AFDD-B1E6-025B896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9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927EB-5B61-7A29-AD28-E2673FFC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C3012-7C9E-F9C1-8E9A-AC023F66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05138-4C2B-166D-66F4-BBFACEC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7DFF6-33E8-469E-F419-1D924B0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0CEF39-02A0-421C-92A5-F6B441EC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2845C2-1C4B-B0FD-E7BD-5469795E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2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13B68-4BF8-DC04-C226-AB5A07F2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82EDDD-4C9D-F336-DDAB-B4695FE56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E436E-6DA0-3F1B-96CE-DBB29C587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91020E-059C-3F2A-A793-BE242D42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D26F8D-AD7B-4E3A-2844-6E51DA94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9049EA-E2D8-1AA0-05A7-1F7D6E7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7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331291-3011-CACE-B659-DF0E14F6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849C8-E644-FB22-EA2C-199DE024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309E9-DCC0-709B-A5A5-5C7F9CC8A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74B6-849C-4603-AC46-F35F31D1299C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DF7A5-27BC-3C18-F4F0-F0C3ACA9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EA0B38-65AA-7A16-2C61-5552DCA78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7200-2B68-4F2D-9360-D2DB6FE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7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4A5E19-2267-4AB6-9DE2-ED5153E6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909286"/>
            <a:ext cx="4744112" cy="503942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F4D3A2C-1F95-48E6-DF32-05C29074D191}"/>
              </a:ext>
            </a:extLst>
          </p:cNvPr>
          <p:cNvCxnSpPr/>
          <p:nvPr/>
        </p:nvCxnSpPr>
        <p:spPr>
          <a:xfrm>
            <a:off x="6785810" y="1828800"/>
            <a:ext cx="24736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594630-B732-FD3D-8200-3C0304C1791D}"/>
              </a:ext>
            </a:extLst>
          </p:cNvPr>
          <p:cNvSpPr/>
          <p:nvPr/>
        </p:nvSpPr>
        <p:spPr>
          <a:xfrm>
            <a:off x="9259503" y="1597793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遊戲首頁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929909-6BCF-6EF0-7511-6390C3575D52}"/>
              </a:ext>
            </a:extLst>
          </p:cNvPr>
          <p:cNvCxnSpPr/>
          <p:nvPr/>
        </p:nvCxnSpPr>
        <p:spPr>
          <a:xfrm>
            <a:off x="6678328" y="2876349"/>
            <a:ext cx="24736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5A4F589-7161-14FC-74E2-8ECC756A2598}"/>
              </a:ext>
            </a:extLst>
          </p:cNvPr>
          <p:cNvSpPr/>
          <p:nvPr/>
        </p:nvSpPr>
        <p:spPr>
          <a:xfrm>
            <a:off x="9152020" y="2645342"/>
            <a:ext cx="1609023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遊戲模式按鈕</a:t>
            </a:r>
          </a:p>
        </p:txBody>
      </p:sp>
    </p:spTree>
    <p:extLst>
      <p:ext uri="{BB962C8B-B14F-4D97-AF65-F5344CB8AC3E}">
        <p14:creationId xmlns:p14="http://schemas.microsoft.com/office/powerpoint/2010/main" val="405611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B183B1-8088-DDE1-B88D-4A7EAA93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07776"/>
              </p:ext>
            </p:extLst>
          </p:nvPr>
        </p:nvGraphicFramePr>
        <p:xfrm>
          <a:off x="3141301" y="1087977"/>
          <a:ext cx="1625600" cy="148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159DA3-76BB-DFDB-0EEE-32D6D1EC5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8444"/>
              </p:ext>
            </p:extLst>
          </p:nvPr>
        </p:nvGraphicFramePr>
        <p:xfrm>
          <a:off x="298997" y="245014"/>
          <a:ext cx="2157614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57614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Commodity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commodity_name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iamge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Total_cost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8264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7732AD-1536-AA28-538B-EDA001FC5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66727"/>
              </p:ext>
            </p:extLst>
          </p:nvPr>
        </p:nvGraphicFramePr>
        <p:xfrm>
          <a:off x="3744687" y="3577263"/>
          <a:ext cx="3268748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68748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Commodity_textboox_detail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commodity_id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Ingrediate_id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 (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iamge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Total_cost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826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5932A7-E65D-3654-73A8-7B9E4FB73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33134"/>
              </p:ext>
            </p:extLst>
          </p:nvPr>
        </p:nvGraphicFramePr>
        <p:xfrm>
          <a:off x="298997" y="3577263"/>
          <a:ext cx="3268748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68748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Commodity_textboox_detail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Ingredaite_id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Iamge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9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nowStock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82646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4F71C34-DE22-916F-BFF0-B55F4B4C97C4}"/>
              </a:ext>
            </a:extLst>
          </p:cNvPr>
          <p:cNvCxnSpPr>
            <a:cxnSpLocks/>
          </p:cNvCxnSpPr>
          <p:nvPr/>
        </p:nvCxnSpPr>
        <p:spPr>
          <a:xfrm flipH="1" flipV="1">
            <a:off x="2293257" y="4064000"/>
            <a:ext cx="1538514" cy="500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BB384C01-362D-C107-BA14-5812F9D2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61984"/>
              </p:ext>
            </p:extLst>
          </p:nvPr>
        </p:nvGraphicFramePr>
        <p:xfrm>
          <a:off x="9575598" y="4694863"/>
          <a:ext cx="2317405" cy="1849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17405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Customer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Customer_id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Customer_name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Customer_address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Customer_phone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83372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472175-BAEC-A64C-148D-0758567435BD}"/>
              </a:ext>
            </a:extLst>
          </p:cNvPr>
          <p:cNvCxnSpPr>
            <a:cxnSpLocks/>
          </p:cNvCxnSpPr>
          <p:nvPr/>
        </p:nvCxnSpPr>
        <p:spPr>
          <a:xfrm flipH="1" flipV="1">
            <a:off x="2293257" y="798022"/>
            <a:ext cx="1538514" cy="3265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1F19683C-6F13-3081-9535-E84737C0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75356"/>
              </p:ext>
            </p:extLst>
          </p:nvPr>
        </p:nvGraphicFramePr>
        <p:xfrm>
          <a:off x="4937297" y="1092161"/>
          <a:ext cx="2317405" cy="2219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17405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Purchase_order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Order_id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Ingrediate_id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qunantity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Total_cost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73360"/>
                  </a:ext>
                </a:extLst>
              </a:tr>
            </a:tbl>
          </a:graphicData>
        </a:graphic>
      </p:graphicFrame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2AB66BCF-0457-0811-81A4-F66ACAF5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49721"/>
              </p:ext>
            </p:extLst>
          </p:nvPr>
        </p:nvGraphicFramePr>
        <p:xfrm>
          <a:off x="7146696" y="4694863"/>
          <a:ext cx="2317405" cy="1849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17405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Sale_order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Order_id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Ingrediate_id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Total_income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83372"/>
                  </a:ext>
                </a:extLst>
              </a:tr>
            </a:tbl>
          </a:graphicData>
        </a:graphic>
      </p:graphicFrame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DA6176FD-BA32-0E46-4BC4-1820295B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39733"/>
              </p:ext>
            </p:extLst>
          </p:nvPr>
        </p:nvGraphicFramePr>
        <p:xfrm>
          <a:off x="9086795" y="314017"/>
          <a:ext cx="2517773" cy="2219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17773">
                  <a:extLst>
                    <a:ext uri="{9D8B030D-6E8A-4147-A177-3AD203B41FA5}">
                      <a16:colId xmlns:a16="http://schemas.microsoft.com/office/drawing/2014/main" val="175969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Sale_order_detail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Order_id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Commodity_id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主</a:t>
                      </a:r>
                      <a:r>
                        <a:rPr lang="en-US" altLang="zh-TW" dirty="0"/>
                        <a:t>) (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Customer_id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Total_income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73360"/>
                  </a:ext>
                </a:extLst>
              </a:tr>
            </a:tbl>
          </a:graphicData>
        </a:graphic>
      </p:graphicFrame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9B759-C0F9-2405-0957-94EACB7E6A1B}"/>
              </a:ext>
            </a:extLst>
          </p:cNvPr>
          <p:cNvCxnSpPr>
            <a:cxnSpLocks/>
          </p:cNvCxnSpPr>
          <p:nvPr/>
        </p:nvCxnSpPr>
        <p:spPr>
          <a:xfrm flipH="1">
            <a:off x="8360228" y="798022"/>
            <a:ext cx="726567" cy="4262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10562D1-AFB6-48E7-EA3B-A7055407C1F5}"/>
              </a:ext>
            </a:extLst>
          </p:cNvPr>
          <p:cNvCxnSpPr>
            <a:cxnSpLocks/>
          </p:cNvCxnSpPr>
          <p:nvPr/>
        </p:nvCxnSpPr>
        <p:spPr>
          <a:xfrm>
            <a:off x="10918888" y="1689331"/>
            <a:ext cx="486174" cy="3664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7530781-79B3-D883-9ED5-9EEFEB26B9D6}"/>
              </a:ext>
            </a:extLst>
          </p:cNvPr>
          <p:cNvCxnSpPr>
            <a:cxnSpLocks/>
          </p:cNvCxnSpPr>
          <p:nvPr/>
        </p:nvCxnSpPr>
        <p:spPr>
          <a:xfrm flipH="1">
            <a:off x="2313277" y="798022"/>
            <a:ext cx="67735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3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98781D-1CEF-EA32-2668-21FF62C3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6176" y="920438"/>
            <a:ext cx="4696480" cy="501712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F4D3A2C-1F95-48E6-DF32-05C29074D191}"/>
              </a:ext>
            </a:extLst>
          </p:cNvPr>
          <p:cNvCxnSpPr/>
          <p:nvPr/>
        </p:nvCxnSpPr>
        <p:spPr>
          <a:xfrm>
            <a:off x="6785810" y="1780673"/>
            <a:ext cx="24736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594630-B732-FD3D-8200-3C0304C1791D}"/>
              </a:ext>
            </a:extLst>
          </p:cNvPr>
          <p:cNvSpPr/>
          <p:nvPr/>
        </p:nvSpPr>
        <p:spPr>
          <a:xfrm>
            <a:off x="9259503" y="1597793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商城介面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4E584DA-0626-34A0-CDEF-62A856AC1CD0}"/>
              </a:ext>
            </a:extLst>
          </p:cNvPr>
          <p:cNvCxnSpPr>
            <a:cxnSpLocks/>
          </p:cNvCxnSpPr>
          <p:nvPr/>
        </p:nvCxnSpPr>
        <p:spPr>
          <a:xfrm flipV="1">
            <a:off x="7267074" y="1118736"/>
            <a:ext cx="1347536" cy="339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493FE73-264E-C74F-43DD-0405C22760DB}"/>
              </a:ext>
            </a:extLst>
          </p:cNvPr>
          <p:cNvSpPr/>
          <p:nvPr/>
        </p:nvSpPr>
        <p:spPr>
          <a:xfrm>
            <a:off x="8614610" y="935856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持有金額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B5C3642-AA2D-9693-7D13-E8535181B0FC}"/>
              </a:ext>
            </a:extLst>
          </p:cNvPr>
          <p:cNvCxnSpPr>
            <a:cxnSpLocks/>
          </p:cNvCxnSpPr>
          <p:nvPr/>
        </p:nvCxnSpPr>
        <p:spPr>
          <a:xfrm flipH="1" flipV="1">
            <a:off x="2734222" y="1306428"/>
            <a:ext cx="1327639" cy="15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A5588C5-90A3-D475-E5C8-E03E54EE6D24}"/>
              </a:ext>
            </a:extLst>
          </p:cNvPr>
          <p:cNvSpPr/>
          <p:nvPr/>
        </p:nvSpPr>
        <p:spPr>
          <a:xfrm>
            <a:off x="1444436" y="1075422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目前天數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72C16B5-A275-F29B-1BE0-22A4D1A3284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734222" y="2009073"/>
            <a:ext cx="12506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6F62931-E188-A8C9-E897-5F2E88570DAD}"/>
              </a:ext>
            </a:extLst>
          </p:cNvPr>
          <p:cNvSpPr/>
          <p:nvPr/>
        </p:nvSpPr>
        <p:spPr>
          <a:xfrm>
            <a:off x="1444436" y="1778066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菜單選項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B0353B1-C44D-0116-117A-56D64B3F20F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34222" y="2559920"/>
            <a:ext cx="2068784" cy="231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63124AB-CEA5-1DC8-5F31-43ECC6976135}"/>
              </a:ext>
            </a:extLst>
          </p:cNvPr>
          <p:cNvSpPr/>
          <p:nvPr/>
        </p:nvSpPr>
        <p:spPr>
          <a:xfrm>
            <a:off x="1444436" y="2559920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商品按鈕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C4F22DB-8D46-C60B-A863-212D5B18CC6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606688" y="5012556"/>
            <a:ext cx="891462" cy="31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0B57E10-072A-6EEB-8F39-BB2C08A75F35}"/>
              </a:ext>
            </a:extLst>
          </p:cNvPr>
          <p:cNvSpPr/>
          <p:nvPr/>
        </p:nvSpPr>
        <p:spPr>
          <a:xfrm>
            <a:off x="8498150" y="4781549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分析按鈕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D3AAF2C-4B70-D146-46D9-565C77387AD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762875" y="5652802"/>
            <a:ext cx="735274" cy="39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5477349-85C0-90A5-5D2E-6EE0BB318639}"/>
              </a:ext>
            </a:extLst>
          </p:cNvPr>
          <p:cNvSpPr/>
          <p:nvPr/>
        </p:nvSpPr>
        <p:spPr>
          <a:xfrm>
            <a:off x="8498149" y="5421795"/>
            <a:ext cx="1741225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隔日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開始販售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88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83BC74C-6949-892E-D9C6-15E2FDA4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097279"/>
            <a:ext cx="4677428" cy="498227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1221CFB-448C-DF5E-FE5B-06F90A79C34B}"/>
              </a:ext>
            </a:extLst>
          </p:cNvPr>
          <p:cNvCxnSpPr>
            <a:cxnSpLocks/>
          </p:cNvCxnSpPr>
          <p:nvPr/>
        </p:nvCxnSpPr>
        <p:spPr>
          <a:xfrm flipV="1">
            <a:off x="6439301" y="1780673"/>
            <a:ext cx="2820202" cy="288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7788132-D403-20B0-7899-07A361394B79}"/>
              </a:ext>
            </a:extLst>
          </p:cNvPr>
          <p:cNvSpPr/>
          <p:nvPr/>
        </p:nvSpPr>
        <p:spPr>
          <a:xfrm>
            <a:off x="9259503" y="1597793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食材圖片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19674BA-6924-2AD7-8027-00E8E38F2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061172" y="1761423"/>
            <a:ext cx="1655207" cy="154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E09D77-513F-E7F7-F378-4851211BD421}"/>
              </a:ext>
            </a:extLst>
          </p:cNvPr>
          <p:cNvSpPr/>
          <p:nvPr/>
        </p:nvSpPr>
        <p:spPr>
          <a:xfrm>
            <a:off x="1771386" y="1453413"/>
            <a:ext cx="1289786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點擊食材後介面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4EA8870-026A-CAE7-4779-3D21D0BFD873}"/>
              </a:ext>
            </a:extLst>
          </p:cNvPr>
          <p:cNvCxnSpPr>
            <a:cxnSpLocks/>
          </p:cNvCxnSpPr>
          <p:nvPr/>
        </p:nvCxnSpPr>
        <p:spPr>
          <a:xfrm flipV="1">
            <a:off x="6562825" y="2598820"/>
            <a:ext cx="2820202" cy="288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6A05647-90EA-3496-AABE-65A4A6974DEF}"/>
              </a:ext>
            </a:extLst>
          </p:cNvPr>
          <p:cNvSpPr/>
          <p:nvPr/>
        </p:nvSpPr>
        <p:spPr>
          <a:xfrm>
            <a:off x="9383027" y="2415940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原產地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2CB7E3-DA66-C505-FCA5-52C10A041B42}"/>
              </a:ext>
            </a:extLst>
          </p:cNvPr>
          <p:cNvCxnSpPr>
            <a:cxnSpLocks/>
          </p:cNvCxnSpPr>
          <p:nvPr/>
        </p:nvCxnSpPr>
        <p:spPr>
          <a:xfrm flipV="1">
            <a:off x="6562825" y="3416967"/>
            <a:ext cx="2820202" cy="104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5F2EB22-6287-5B77-2C54-DD7536BF8451}"/>
              </a:ext>
            </a:extLst>
          </p:cNvPr>
          <p:cNvSpPr/>
          <p:nvPr/>
        </p:nvSpPr>
        <p:spPr>
          <a:xfrm>
            <a:off x="9383027" y="3234087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食材敘述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12662C-9751-B308-83FB-653490A7F26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061172" y="3185961"/>
            <a:ext cx="2636984" cy="712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2445170-DCD8-147E-0C6B-9D4A6B7CD7F0}"/>
              </a:ext>
            </a:extLst>
          </p:cNvPr>
          <p:cNvSpPr/>
          <p:nvPr/>
        </p:nvSpPr>
        <p:spPr>
          <a:xfrm>
            <a:off x="1771386" y="2954954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庫存數量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A3A4F61-EC48-4247-07B6-2980CE67122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3061172" y="4111488"/>
            <a:ext cx="2636984" cy="42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B036CF-3B54-A1E5-3714-5783D878F980}"/>
              </a:ext>
            </a:extLst>
          </p:cNvPr>
          <p:cNvSpPr/>
          <p:nvPr/>
        </p:nvSpPr>
        <p:spPr>
          <a:xfrm>
            <a:off x="1771386" y="3804980"/>
            <a:ext cx="1289786" cy="613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購買數量調整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EEA6FC2-B446-11C7-01FA-B2ACADB7030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061172" y="5014761"/>
            <a:ext cx="2300100" cy="139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661C08A-89A3-024A-53A5-4B40B0FF62AF}"/>
              </a:ext>
            </a:extLst>
          </p:cNvPr>
          <p:cNvSpPr/>
          <p:nvPr/>
        </p:nvSpPr>
        <p:spPr>
          <a:xfrm>
            <a:off x="1694046" y="4923014"/>
            <a:ext cx="136712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離開此介面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686F0FE-F7B4-945B-C028-98D28B53EAB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843562" y="5014761"/>
            <a:ext cx="1961949" cy="69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8C5FBB6-9C35-2853-910B-4283E34A6DC7}"/>
              </a:ext>
            </a:extLst>
          </p:cNvPr>
          <p:cNvSpPr/>
          <p:nvPr/>
        </p:nvSpPr>
        <p:spPr>
          <a:xfrm>
            <a:off x="8805511" y="4853384"/>
            <a:ext cx="136712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購買按鈕</a:t>
            </a:r>
          </a:p>
        </p:txBody>
      </p:sp>
    </p:spTree>
    <p:extLst>
      <p:ext uri="{BB962C8B-B14F-4D97-AF65-F5344CB8AC3E}">
        <p14:creationId xmlns:p14="http://schemas.microsoft.com/office/powerpoint/2010/main" val="86410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1DE8FC7-F25E-EF67-E932-B708732D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947391"/>
            <a:ext cx="4658375" cy="496321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1221CFB-448C-DF5E-FE5B-06F90A79C34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439301" y="1915426"/>
            <a:ext cx="2430718" cy="154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7788132-D403-20B0-7899-07A361394B79}"/>
              </a:ext>
            </a:extLst>
          </p:cNvPr>
          <p:cNvSpPr/>
          <p:nvPr/>
        </p:nvSpPr>
        <p:spPr>
          <a:xfrm>
            <a:off x="8870019" y="1684419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食材圖片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19674BA-6924-2AD7-8027-00E8E38F2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061172" y="1761423"/>
            <a:ext cx="1655207" cy="154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E09D77-513F-E7F7-F378-4851211BD421}"/>
              </a:ext>
            </a:extLst>
          </p:cNvPr>
          <p:cNvSpPr/>
          <p:nvPr/>
        </p:nvSpPr>
        <p:spPr>
          <a:xfrm>
            <a:off x="1771386" y="1453413"/>
            <a:ext cx="1289786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點擊食材後介面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2CB7E3-DA66-C505-FCA5-52C10A041B4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574055" y="3080084"/>
            <a:ext cx="2295964" cy="399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5F2EB22-6287-5B77-2C54-DD7536BF8451}"/>
              </a:ext>
            </a:extLst>
          </p:cNvPr>
          <p:cNvSpPr/>
          <p:nvPr/>
        </p:nvSpPr>
        <p:spPr>
          <a:xfrm>
            <a:off x="8870019" y="3248525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食材敘述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12662C-9751-B308-83FB-653490A7F26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061172" y="3185961"/>
            <a:ext cx="2473354" cy="144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2445170-DCD8-147E-0C6B-9D4A6B7CD7F0}"/>
              </a:ext>
            </a:extLst>
          </p:cNvPr>
          <p:cNvSpPr/>
          <p:nvPr/>
        </p:nvSpPr>
        <p:spPr>
          <a:xfrm>
            <a:off x="1771386" y="2954954"/>
            <a:ext cx="128978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食譜內容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EEA6FC2-B446-11C7-01FA-B2ACADB7030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061172" y="4300238"/>
            <a:ext cx="2300100" cy="139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661C08A-89A3-024A-53A5-4B40B0FF62AF}"/>
              </a:ext>
            </a:extLst>
          </p:cNvPr>
          <p:cNvSpPr/>
          <p:nvPr/>
        </p:nvSpPr>
        <p:spPr>
          <a:xfrm>
            <a:off x="1694046" y="4208491"/>
            <a:ext cx="136712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離開此介面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686F0FE-F7B4-945B-C028-98D28B53EAB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830730" y="4290612"/>
            <a:ext cx="1961949" cy="69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8C5FBB6-9C35-2853-910B-4283E34A6DC7}"/>
              </a:ext>
            </a:extLst>
          </p:cNvPr>
          <p:cNvSpPr/>
          <p:nvPr/>
        </p:nvSpPr>
        <p:spPr>
          <a:xfrm>
            <a:off x="8792679" y="4129235"/>
            <a:ext cx="1367126" cy="462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購買按鈕</a:t>
            </a:r>
          </a:p>
        </p:txBody>
      </p:sp>
    </p:spTree>
    <p:extLst>
      <p:ext uri="{BB962C8B-B14F-4D97-AF65-F5344CB8AC3E}">
        <p14:creationId xmlns:p14="http://schemas.microsoft.com/office/powerpoint/2010/main" val="13283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494522-CABB-A6ED-3AB2-BA3F671E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928338"/>
            <a:ext cx="4667901" cy="500132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19674BA-6924-2AD7-8027-00E8E38F2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061172" y="1761423"/>
            <a:ext cx="17322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E09D77-513F-E7F7-F378-4851211BD421}"/>
              </a:ext>
            </a:extLst>
          </p:cNvPr>
          <p:cNvSpPr/>
          <p:nvPr/>
        </p:nvSpPr>
        <p:spPr>
          <a:xfrm>
            <a:off x="1588168" y="1453413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點擊已購買食譜後介面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F49A9A4-7BD0-330A-CA59-199D734631A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36570" y="2377442"/>
            <a:ext cx="2224702" cy="525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4076677-4B4B-500B-1EF7-872E96FB950A}"/>
              </a:ext>
            </a:extLst>
          </p:cNvPr>
          <p:cNvSpPr/>
          <p:nvPr/>
        </p:nvSpPr>
        <p:spPr>
          <a:xfrm>
            <a:off x="1663566" y="2594509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食譜圖片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與名稱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1382EEC-E7D0-265F-D1FE-8F8CFAF6910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37684" y="2733575"/>
            <a:ext cx="2162476" cy="123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371BBB5-462A-E0F6-A7AE-887C11A3E570}"/>
              </a:ext>
            </a:extLst>
          </p:cNvPr>
          <p:cNvSpPr/>
          <p:nvPr/>
        </p:nvSpPr>
        <p:spPr>
          <a:xfrm>
            <a:off x="8900160" y="2549037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產品敘述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9FCBC53-15AC-1D41-3E7C-C19FF812D4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00800" y="3130062"/>
            <a:ext cx="2572101" cy="844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A4263ED-A07A-9F61-5FD6-69435701A428}"/>
              </a:ext>
            </a:extLst>
          </p:cNvPr>
          <p:cNvSpPr/>
          <p:nvPr/>
        </p:nvSpPr>
        <p:spPr>
          <a:xfrm>
            <a:off x="8972901" y="3667021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食譜內容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049C6FB-C5FE-8803-D2DE-1D7153FC3F3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136570" y="4121564"/>
            <a:ext cx="2667464" cy="30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687C03E-3ECF-F89C-6D6B-76D34150D5F5}"/>
              </a:ext>
            </a:extLst>
          </p:cNvPr>
          <p:cNvSpPr/>
          <p:nvPr/>
        </p:nvSpPr>
        <p:spPr>
          <a:xfrm>
            <a:off x="1663566" y="4121564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離開此介面</a:t>
            </a:r>
          </a:p>
        </p:txBody>
      </p:sp>
    </p:spTree>
    <p:extLst>
      <p:ext uri="{BB962C8B-B14F-4D97-AF65-F5344CB8AC3E}">
        <p14:creationId xmlns:p14="http://schemas.microsoft.com/office/powerpoint/2010/main" val="8899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115821-B016-7740-1FA1-2B031B0F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914049"/>
            <a:ext cx="4706007" cy="5029902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19674BA-6924-2AD7-8027-00E8E38F2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57950" y="1775861"/>
            <a:ext cx="952563" cy="125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E09D77-513F-E7F7-F378-4851211BD421}"/>
              </a:ext>
            </a:extLst>
          </p:cNvPr>
          <p:cNvSpPr/>
          <p:nvPr/>
        </p:nvSpPr>
        <p:spPr>
          <a:xfrm>
            <a:off x="1884946" y="1467851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購買紀錄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17CC951-BA12-1CF2-D2D1-9F9082EA698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57950" y="4263992"/>
            <a:ext cx="2484585" cy="399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98EA14-D071-A3B4-B396-E749F577416F}"/>
              </a:ext>
            </a:extLst>
          </p:cNvPr>
          <p:cNvSpPr/>
          <p:nvPr/>
        </p:nvSpPr>
        <p:spPr>
          <a:xfrm>
            <a:off x="1884946" y="4355430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離開介面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ABB601-DDE2-15D1-57E9-847D82E4BA7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44997" y="4834290"/>
            <a:ext cx="23277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099F2D9-785C-AB8C-556A-9D9B8E9C1F0B}"/>
              </a:ext>
            </a:extLst>
          </p:cNvPr>
          <p:cNvSpPr/>
          <p:nvPr/>
        </p:nvSpPr>
        <p:spPr>
          <a:xfrm>
            <a:off x="9172705" y="4526281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分析介面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563230C-3FF9-3344-1AE3-E59E55D12B31}"/>
              </a:ext>
            </a:extLst>
          </p:cNvPr>
          <p:cNvCxnSpPr>
            <a:cxnSpLocks/>
          </p:cNvCxnSpPr>
          <p:nvPr/>
        </p:nvCxnSpPr>
        <p:spPr>
          <a:xfrm flipH="1" flipV="1">
            <a:off x="6776185" y="1453413"/>
            <a:ext cx="2354642" cy="129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84DC49B-C94E-E8D7-8D88-58AAFDF0F1FB}"/>
              </a:ext>
            </a:extLst>
          </p:cNvPr>
          <p:cNvSpPr/>
          <p:nvPr/>
        </p:nvSpPr>
        <p:spPr>
          <a:xfrm>
            <a:off x="9130828" y="1275345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分析選項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7DD8924-1E04-AC24-C5FB-9F05963C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48" y="914182"/>
            <a:ext cx="877290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EB04F32-4E70-0AF8-F23F-1300164E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947391"/>
            <a:ext cx="4686954" cy="4963218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19674BA-6924-2AD7-8027-00E8E38F2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357950" y="1900990"/>
            <a:ext cx="952563" cy="295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E09D77-513F-E7F7-F378-4851211BD421}"/>
              </a:ext>
            </a:extLst>
          </p:cNvPr>
          <p:cNvSpPr/>
          <p:nvPr/>
        </p:nvSpPr>
        <p:spPr>
          <a:xfrm>
            <a:off x="1884946" y="1467851"/>
            <a:ext cx="1473004" cy="1458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各食材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統計次數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訂購次數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購買總數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購買總價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17CC951-BA12-1CF2-D2D1-9F9082EA698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57950" y="4263992"/>
            <a:ext cx="2484585" cy="399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98EA14-D071-A3B4-B396-E749F577416F}"/>
              </a:ext>
            </a:extLst>
          </p:cNvPr>
          <p:cNvSpPr/>
          <p:nvPr/>
        </p:nvSpPr>
        <p:spPr>
          <a:xfrm>
            <a:off x="1884946" y="4355430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離開介面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ABB601-DDE2-15D1-57E9-847D82E4BA7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44997" y="4834290"/>
            <a:ext cx="23277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099F2D9-785C-AB8C-556A-9D9B8E9C1F0B}"/>
              </a:ext>
            </a:extLst>
          </p:cNvPr>
          <p:cNvSpPr/>
          <p:nvPr/>
        </p:nvSpPr>
        <p:spPr>
          <a:xfrm>
            <a:off x="9172705" y="4526281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分析介面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563230C-3FF9-3344-1AE3-E59E55D12B31}"/>
              </a:ext>
            </a:extLst>
          </p:cNvPr>
          <p:cNvCxnSpPr>
            <a:cxnSpLocks/>
          </p:cNvCxnSpPr>
          <p:nvPr/>
        </p:nvCxnSpPr>
        <p:spPr>
          <a:xfrm flipH="1" flipV="1">
            <a:off x="6776185" y="1453413"/>
            <a:ext cx="2354642" cy="129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84DC49B-C94E-E8D7-8D88-58AAFDF0F1FB}"/>
              </a:ext>
            </a:extLst>
          </p:cNvPr>
          <p:cNvSpPr/>
          <p:nvPr/>
        </p:nvSpPr>
        <p:spPr>
          <a:xfrm>
            <a:off x="9130828" y="1275345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分析選項</a:t>
            </a:r>
          </a:p>
        </p:txBody>
      </p:sp>
    </p:spTree>
    <p:extLst>
      <p:ext uri="{BB962C8B-B14F-4D97-AF65-F5344CB8AC3E}">
        <p14:creationId xmlns:p14="http://schemas.microsoft.com/office/powerpoint/2010/main" val="60613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8C9EB9-E3F0-4750-E4F6-1EBB1A9C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43" y="0"/>
            <a:ext cx="5484557" cy="68580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8F4006-CFBF-15CD-C287-C986BABA527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57950" y="4263992"/>
            <a:ext cx="2484585" cy="399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454AFC5-C9F1-C314-602A-08AC044E8DAA}"/>
              </a:ext>
            </a:extLst>
          </p:cNvPr>
          <p:cNvSpPr/>
          <p:nvPr/>
        </p:nvSpPr>
        <p:spPr>
          <a:xfrm>
            <a:off x="1884946" y="4355430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購買紀錄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檔案內容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5C13D7-4202-EAEE-D42A-B2BF36969C6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471849" y="144379"/>
            <a:ext cx="224252" cy="2141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6C5D741-106D-FAF5-CC40-FA8D3402295C}"/>
              </a:ext>
            </a:extLst>
          </p:cNvPr>
          <p:cNvSpPr/>
          <p:nvPr/>
        </p:nvSpPr>
        <p:spPr>
          <a:xfrm>
            <a:off x="1998845" y="1977989"/>
            <a:ext cx="1473004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購買紀錄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另存檔案</a:t>
            </a:r>
          </a:p>
        </p:txBody>
      </p:sp>
    </p:spTree>
    <p:extLst>
      <p:ext uri="{BB962C8B-B14F-4D97-AF65-F5344CB8AC3E}">
        <p14:creationId xmlns:p14="http://schemas.microsoft.com/office/powerpoint/2010/main" val="40306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0BF302-B599-F04A-1F38-E210F65C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914049"/>
            <a:ext cx="4772691" cy="502990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D2ADBED-495D-A504-BF01-61A13AEE4A84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795574" y="1704974"/>
            <a:ext cx="1281126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269ABEA-7C1F-625A-7822-CD20D55FA0A3}"/>
              </a:ext>
            </a:extLst>
          </p:cNvPr>
          <p:cNvSpPr/>
          <p:nvPr/>
        </p:nvSpPr>
        <p:spPr>
          <a:xfrm>
            <a:off x="1000125" y="1396964"/>
            <a:ext cx="1795449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模擬銷售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相關統計資料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5118128-D43D-1AE4-D252-4A5D8119215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612051" y="3003934"/>
            <a:ext cx="1188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15EDA2-CF16-B315-9651-5E0D9191B74A}"/>
              </a:ext>
            </a:extLst>
          </p:cNvPr>
          <p:cNvSpPr/>
          <p:nvPr/>
        </p:nvSpPr>
        <p:spPr>
          <a:xfrm>
            <a:off x="816602" y="2695924"/>
            <a:ext cx="1795449" cy="6160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回到商城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結束本日銷售</a:t>
            </a:r>
          </a:p>
        </p:txBody>
      </p:sp>
    </p:spTree>
    <p:extLst>
      <p:ext uri="{BB962C8B-B14F-4D97-AF65-F5344CB8AC3E}">
        <p14:creationId xmlns:p14="http://schemas.microsoft.com/office/powerpoint/2010/main" val="90884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289</Words>
  <Application>Microsoft Office PowerPoint</Application>
  <PresentationFormat>寬螢幕</PresentationFormat>
  <Paragraphs>99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士霆 楊</dc:creator>
  <cp:lastModifiedBy>士霆 楊</cp:lastModifiedBy>
  <cp:revision>4</cp:revision>
  <dcterms:created xsi:type="dcterms:W3CDTF">2023-05-10T17:26:18Z</dcterms:created>
  <dcterms:modified xsi:type="dcterms:W3CDTF">2023-06-14T20:48:51Z</dcterms:modified>
</cp:coreProperties>
</file>