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Kanit" panose="02020500000000000000" charset="-34"/>
      <p:regular r:id="rId10"/>
      <p:bold r:id="rId11"/>
      <p:italic r:id="rId12"/>
      <p:boldItalic r:id="rId13"/>
    </p:embeddedFont>
    <p:embeddedFont>
      <p:font typeface="Lato" panose="02020500000000000000" charset="0"/>
      <p:regular r:id="rId14"/>
      <p:bold r:id="rId15"/>
      <p:italic r:id="rId16"/>
      <p:boldItalic r:id="rId17"/>
    </p:embeddedFont>
    <p:embeddedFont>
      <p:font typeface="Poppins ExtraBold" panose="02020500000000000000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47233e349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47233e349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23e0aa7e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23e0aa7e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23e0aa7e0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23e0aa7e0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23ef6dd0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23ef6dd0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23e0aa7e0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23e0aa7e0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47233e349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47233e349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23e0aa7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23e0aa7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Kanit"/>
              <a:buNone/>
              <a:defRPr sz="56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4750" y="3967650"/>
            <a:ext cx="5526600" cy="32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6454" y="-420621"/>
            <a:ext cx="1178671" cy="1323924"/>
            <a:chOff x="8206454" y="-420621"/>
            <a:chExt cx="1178671" cy="1323924"/>
          </a:xfrm>
        </p:grpSpPr>
        <p:sp>
          <p:nvSpPr>
            <p:cNvPr id="12" name="Google Shape;12;p2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207386" y="4296442"/>
            <a:ext cx="1134920" cy="1323924"/>
            <a:chOff x="-207386" y="4296442"/>
            <a:chExt cx="1134920" cy="1323924"/>
          </a:xfrm>
        </p:grpSpPr>
        <p:sp>
          <p:nvSpPr>
            <p:cNvPr id="19" name="Google Shape;19;p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>
            <a:spLocks noGrp="1"/>
          </p:cNvSpPr>
          <p:nvPr>
            <p:ph type="title" hasCustomPrompt="1"/>
          </p:nvPr>
        </p:nvSpPr>
        <p:spPr>
          <a:xfrm>
            <a:off x="729300" y="1665325"/>
            <a:ext cx="76854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100"/>
              <a:buFont typeface="Kanit"/>
              <a:buNone/>
              <a:defRPr sz="81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33" name="Google Shape;233;p11"/>
          <p:cNvSpPr txBox="1">
            <a:spLocks noGrp="1"/>
          </p:cNvSpPr>
          <p:nvPr>
            <p:ph type="subTitle" idx="1"/>
          </p:nvPr>
        </p:nvSpPr>
        <p:spPr>
          <a:xfrm>
            <a:off x="729300" y="3001560"/>
            <a:ext cx="76854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1"/>
          <p:cNvGrpSpPr/>
          <p:nvPr/>
        </p:nvGrpSpPr>
        <p:grpSpPr>
          <a:xfrm>
            <a:off x="-244056" y="304261"/>
            <a:ext cx="921251" cy="2080597"/>
            <a:chOff x="372321" y="949725"/>
            <a:chExt cx="921251" cy="2080597"/>
          </a:xfrm>
        </p:grpSpPr>
        <p:sp>
          <p:nvSpPr>
            <p:cNvPr id="235" name="Google Shape;235;p11"/>
            <p:cNvSpPr/>
            <p:nvPr/>
          </p:nvSpPr>
          <p:spPr>
            <a:xfrm rot="-8970948">
              <a:off x="516715" y="204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18107" y="168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72331" y="94972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837273" y="2117766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372321" y="2574022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815834" y="1445016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>
          <a:xfrm flipH="1">
            <a:off x="8461435" y="3062911"/>
            <a:ext cx="921251" cy="2080597"/>
            <a:chOff x="372321" y="949725"/>
            <a:chExt cx="921251" cy="2080597"/>
          </a:xfrm>
        </p:grpSpPr>
        <p:sp>
          <p:nvSpPr>
            <p:cNvPr id="242" name="Google Shape;242;p11"/>
            <p:cNvSpPr/>
            <p:nvPr/>
          </p:nvSpPr>
          <p:spPr>
            <a:xfrm rot="-8970948">
              <a:off x="516715" y="204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18107" y="168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372331" y="94972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837273" y="2117766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372321" y="2574022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815834" y="1445016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chemeClr val="dk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hasCustomPrompt="1"/>
          </p:nvPr>
        </p:nvSpPr>
        <p:spPr>
          <a:xfrm>
            <a:off x="723375" y="13795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" hasCustomPrompt="1"/>
          </p:nvPr>
        </p:nvSpPr>
        <p:spPr>
          <a:xfrm>
            <a:off x="723375" y="265577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3" hasCustomPrompt="1"/>
          </p:nvPr>
        </p:nvSpPr>
        <p:spPr>
          <a:xfrm>
            <a:off x="723375" y="39320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850" y="1379525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5" hasCustomPrompt="1"/>
          </p:nvPr>
        </p:nvSpPr>
        <p:spPr>
          <a:xfrm>
            <a:off x="4725850" y="2655088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6" hasCustomPrompt="1"/>
          </p:nvPr>
        </p:nvSpPr>
        <p:spPr>
          <a:xfrm>
            <a:off x="4725850" y="3932013"/>
            <a:ext cx="6939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anit"/>
              <a:buNone/>
              <a:defRPr sz="25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"/>
          </p:nvPr>
        </p:nvSpPr>
        <p:spPr>
          <a:xfrm>
            <a:off x="1638500" y="1504249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7"/>
          </p:nvPr>
        </p:nvSpPr>
        <p:spPr>
          <a:xfrm>
            <a:off x="1638500" y="2771440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8"/>
          </p:nvPr>
        </p:nvSpPr>
        <p:spPr>
          <a:xfrm>
            <a:off x="1638500" y="4041665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9"/>
          </p:nvPr>
        </p:nvSpPr>
        <p:spPr>
          <a:xfrm>
            <a:off x="5682350" y="1504252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5682350" y="2771442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5682350" y="4041665"/>
            <a:ext cx="2753100" cy="54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 rot="912051">
            <a:off x="8346526" y="4292066"/>
            <a:ext cx="1189091" cy="1418772"/>
            <a:chOff x="100195" y="4059993"/>
            <a:chExt cx="1189107" cy="1418790"/>
          </a:xfrm>
        </p:grpSpPr>
        <p:sp>
          <p:nvSpPr>
            <p:cNvPr id="263" name="Google Shape;263;p13"/>
            <p:cNvSpPr/>
            <p:nvPr/>
          </p:nvSpPr>
          <p:spPr>
            <a:xfrm flipH="1">
              <a:off x="575385" y="4059993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flipH="1">
              <a:off x="988102" y="4344444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rot="8973282" flipH="1">
              <a:off x="575309" y="51222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rot="8973282" flipH="1">
              <a:off x="155469" y="481559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>
              <a:off x="165629" y="4347870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flipH="1">
              <a:off x="978435" y="482743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-485946" y="-388671"/>
            <a:ext cx="1178671" cy="1323924"/>
            <a:chOff x="8271351" y="-413321"/>
            <a:chExt cx="1178671" cy="1323924"/>
          </a:xfrm>
        </p:grpSpPr>
        <p:sp>
          <p:nvSpPr>
            <p:cNvPr id="270" name="Google Shape;270;p13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3"/>
          <p:cNvSpPr txBox="1">
            <a:spLocks noGrp="1"/>
          </p:cNvSpPr>
          <p:nvPr>
            <p:ph type="title" idx="15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16"/>
          </p:nvPr>
        </p:nvSpPr>
        <p:spPr>
          <a:xfrm>
            <a:off x="1638500" y="1272538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7"/>
          </p:nvPr>
        </p:nvSpPr>
        <p:spPr>
          <a:xfrm>
            <a:off x="1638500" y="2533167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8"/>
          </p:nvPr>
        </p:nvSpPr>
        <p:spPr>
          <a:xfrm>
            <a:off x="1638500" y="3803403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9"/>
          </p:nvPr>
        </p:nvSpPr>
        <p:spPr>
          <a:xfrm>
            <a:off x="5682350" y="1272538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20"/>
          </p:nvPr>
        </p:nvSpPr>
        <p:spPr>
          <a:xfrm>
            <a:off x="5682350" y="2533178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21"/>
          </p:nvPr>
        </p:nvSpPr>
        <p:spPr>
          <a:xfrm>
            <a:off x="5682350" y="3803403"/>
            <a:ext cx="27531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736500" y="1005525"/>
            <a:ext cx="4710000" cy="60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-485946" y="-388671"/>
            <a:ext cx="1178671" cy="1323924"/>
            <a:chOff x="8271351" y="-413321"/>
            <a:chExt cx="1178671" cy="1323924"/>
          </a:xfrm>
        </p:grpSpPr>
        <p:sp>
          <p:nvSpPr>
            <p:cNvPr id="287" name="Google Shape;287;p14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8655429" y="-468896"/>
            <a:ext cx="1178671" cy="1323924"/>
            <a:chOff x="8271351" y="-413321"/>
            <a:chExt cx="1178671" cy="1323924"/>
          </a:xfrm>
        </p:grpSpPr>
        <p:sp>
          <p:nvSpPr>
            <p:cNvPr id="294" name="Google Shape;294;p14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5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02" name="Google Shape;302;p15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5"/>
          <p:cNvGrpSpPr/>
          <p:nvPr/>
        </p:nvGrpSpPr>
        <p:grpSpPr>
          <a:xfrm rot="5804518">
            <a:off x="8310327" y="4215658"/>
            <a:ext cx="1134937" cy="1323944"/>
            <a:chOff x="-207386" y="4296442"/>
            <a:chExt cx="1134920" cy="1323924"/>
          </a:xfrm>
        </p:grpSpPr>
        <p:sp>
          <p:nvSpPr>
            <p:cNvPr id="307" name="Google Shape;307;p15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subTitle" idx="1"/>
          </p:nvPr>
        </p:nvSpPr>
        <p:spPr>
          <a:xfrm>
            <a:off x="5305200" y="2237588"/>
            <a:ext cx="2957100" cy="1143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1888725" y="1720678"/>
            <a:ext cx="5366700" cy="11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 ExtraBold"/>
              <a:buNone/>
              <a:defRPr sz="2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ExtraBold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/>
          </p:nvPr>
        </p:nvSpPr>
        <p:spPr>
          <a:xfrm>
            <a:off x="1888650" y="2967575"/>
            <a:ext cx="53667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it"/>
              <a:buNone/>
              <a:defRPr sz="30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19" name="Google Shape;319;p16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16"/>
          <p:cNvGrpSpPr/>
          <p:nvPr/>
        </p:nvGrpSpPr>
        <p:grpSpPr>
          <a:xfrm rot="774884" flipH="1">
            <a:off x="8245336" y="3274393"/>
            <a:ext cx="899810" cy="2080589"/>
            <a:chOff x="-177919" y="491147"/>
            <a:chExt cx="899813" cy="2080597"/>
          </a:xfrm>
        </p:grpSpPr>
        <p:sp>
          <p:nvSpPr>
            <p:cNvPr id="324" name="Google Shape;324;p16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">
    <p:bg>
      <p:bgPr>
        <a:solidFill>
          <a:schemeClr val="dk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>
            <a:off x="3813350" y="1497117"/>
            <a:ext cx="46197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1"/>
          </p:nvPr>
        </p:nvSpPr>
        <p:spPr>
          <a:xfrm>
            <a:off x="3813350" y="2299967"/>
            <a:ext cx="4616400" cy="13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1" name="Google Shape;331;p17"/>
          <p:cNvGrpSpPr/>
          <p:nvPr/>
        </p:nvGrpSpPr>
        <p:grpSpPr>
          <a:xfrm>
            <a:off x="687994" y="4707299"/>
            <a:ext cx="905740" cy="1026971"/>
            <a:chOff x="7371319" y="848424"/>
            <a:chExt cx="905740" cy="1026971"/>
          </a:xfrm>
        </p:grpSpPr>
        <p:sp>
          <p:nvSpPr>
            <p:cNvPr id="332" name="Google Shape;332;p17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8533944" y="-371688"/>
            <a:ext cx="905740" cy="1026971"/>
            <a:chOff x="7371319" y="848424"/>
            <a:chExt cx="905740" cy="1026971"/>
          </a:xfrm>
        </p:grpSpPr>
        <p:sp>
          <p:nvSpPr>
            <p:cNvPr id="345" name="Google Shape;345;p17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855350" y="1484025"/>
            <a:ext cx="461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1"/>
          </p:nvPr>
        </p:nvSpPr>
        <p:spPr>
          <a:xfrm>
            <a:off x="855350" y="2286875"/>
            <a:ext cx="4616400" cy="13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0" name="Google Shape;360;p18"/>
          <p:cNvGrpSpPr/>
          <p:nvPr/>
        </p:nvGrpSpPr>
        <p:grpSpPr>
          <a:xfrm>
            <a:off x="-279994" y="3026422"/>
            <a:ext cx="899813" cy="2080597"/>
            <a:chOff x="-177919" y="491147"/>
            <a:chExt cx="899813" cy="2080597"/>
          </a:xfrm>
        </p:grpSpPr>
        <p:sp>
          <p:nvSpPr>
            <p:cNvPr id="361" name="Google Shape;361;p18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18"/>
          <p:cNvGrpSpPr/>
          <p:nvPr/>
        </p:nvGrpSpPr>
        <p:grpSpPr>
          <a:xfrm rot="5804518">
            <a:off x="8310327" y="4215658"/>
            <a:ext cx="1134937" cy="1323944"/>
            <a:chOff x="-207386" y="4296442"/>
            <a:chExt cx="1134920" cy="1323924"/>
          </a:xfrm>
        </p:grpSpPr>
        <p:sp>
          <p:nvSpPr>
            <p:cNvPr id="366" name="Google Shape;366;p18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>
            <a:spLocks noGrp="1"/>
          </p:cNvSpPr>
          <p:nvPr>
            <p:ph type="subTitle" idx="1"/>
          </p:nvPr>
        </p:nvSpPr>
        <p:spPr>
          <a:xfrm>
            <a:off x="1233625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2"/>
          </p:nvPr>
        </p:nvSpPr>
        <p:spPr>
          <a:xfrm>
            <a:off x="3590850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3"/>
          </p:nvPr>
        </p:nvSpPr>
        <p:spPr>
          <a:xfrm>
            <a:off x="5948075" y="3324828"/>
            <a:ext cx="1962300" cy="81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377" name="Google Shape;377;p19"/>
          <p:cNvGrpSpPr/>
          <p:nvPr/>
        </p:nvGrpSpPr>
        <p:grpSpPr>
          <a:xfrm>
            <a:off x="-177919" y="491147"/>
            <a:ext cx="899813" cy="2080597"/>
            <a:chOff x="-177919" y="491147"/>
            <a:chExt cx="899813" cy="2080597"/>
          </a:xfrm>
        </p:grpSpPr>
        <p:sp>
          <p:nvSpPr>
            <p:cNvPr id="378" name="Google Shape;378;p19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19"/>
          <p:cNvGrpSpPr/>
          <p:nvPr/>
        </p:nvGrpSpPr>
        <p:grpSpPr>
          <a:xfrm rot="2700000">
            <a:off x="8468061" y="-511147"/>
            <a:ext cx="1134909" cy="1323911"/>
            <a:chOff x="-207386" y="4296442"/>
            <a:chExt cx="1134920" cy="1323924"/>
          </a:xfrm>
        </p:grpSpPr>
        <p:sp>
          <p:nvSpPr>
            <p:cNvPr id="383" name="Google Shape;383;p19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 rot="5400000">
            <a:off x="5048758" y="4443500"/>
            <a:ext cx="1134920" cy="1323924"/>
            <a:chOff x="-207386" y="4296442"/>
            <a:chExt cx="1134920" cy="1323924"/>
          </a:xfrm>
        </p:grpSpPr>
        <p:sp>
          <p:nvSpPr>
            <p:cNvPr id="390" name="Google Shape;390;p19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Google Shape;396;p19"/>
          <p:cNvSpPr txBox="1">
            <a:spLocks noGrp="1"/>
          </p:cNvSpPr>
          <p:nvPr>
            <p:ph type="subTitle" idx="4"/>
          </p:nvPr>
        </p:nvSpPr>
        <p:spPr>
          <a:xfrm>
            <a:off x="1233625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5"/>
          </p:nvPr>
        </p:nvSpPr>
        <p:spPr>
          <a:xfrm>
            <a:off x="3590850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6"/>
          </p:nvPr>
        </p:nvSpPr>
        <p:spPr>
          <a:xfrm>
            <a:off x="5948075" y="2964586"/>
            <a:ext cx="19623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ONE_COLUMN_TEXT_2_1"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0"/>
          <p:cNvGrpSpPr/>
          <p:nvPr/>
        </p:nvGrpSpPr>
        <p:grpSpPr>
          <a:xfrm rot="10800000" flipH="1">
            <a:off x="687994" y="-371688"/>
            <a:ext cx="905740" cy="1026971"/>
            <a:chOff x="7371319" y="848424"/>
            <a:chExt cx="905740" cy="1026971"/>
          </a:xfrm>
        </p:grpSpPr>
        <p:sp>
          <p:nvSpPr>
            <p:cNvPr id="401" name="Google Shape;401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0"/>
          <p:cNvGrpSpPr/>
          <p:nvPr/>
        </p:nvGrpSpPr>
        <p:grpSpPr>
          <a:xfrm rot="10800000" flipH="1">
            <a:off x="5219407" y="4801424"/>
            <a:ext cx="905740" cy="1026971"/>
            <a:chOff x="7371319" y="848424"/>
            <a:chExt cx="905740" cy="1026971"/>
          </a:xfrm>
        </p:grpSpPr>
        <p:sp>
          <p:nvSpPr>
            <p:cNvPr id="414" name="Google Shape;414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0"/>
          <p:cNvGrpSpPr/>
          <p:nvPr/>
        </p:nvGrpSpPr>
        <p:grpSpPr>
          <a:xfrm rot="10800000" flipH="1">
            <a:off x="8703757" y="130312"/>
            <a:ext cx="905740" cy="1026971"/>
            <a:chOff x="7371319" y="848424"/>
            <a:chExt cx="905740" cy="1026971"/>
          </a:xfrm>
        </p:grpSpPr>
        <p:sp>
          <p:nvSpPr>
            <p:cNvPr id="427" name="Google Shape;427;p20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20"/>
          <p:cNvSpPr txBox="1">
            <a:spLocks noGrp="1"/>
          </p:cNvSpPr>
          <p:nvPr>
            <p:ph type="subTitle" idx="1"/>
          </p:nvPr>
        </p:nvSpPr>
        <p:spPr>
          <a:xfrm>
            <a:off x="726072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0"/>
          <p:cNvSpPr txBox="1">
            <a:spLocks noGrp="1"/>
          </p:cNvSpPr>
          <p:nvPr>
            <p:ph type="subTitle" idx="2"/>
          </p:nvPr>
        </p:nvSpPr>
        <p:spPr>
          <a:xfrm>
            <a:off x="2756945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0"/>
          <p:cNvSpPr txBox="1">
            <a:spLocks noGrp="1"/>
          </p:cNvSpPr>
          <p:nvPr>
            <p:ph type="subTitle" idx="3"/>
          </p:nvPr>
        </p:nvSpPr>
        <p:spPr>
          <a:xfrm>
            <a:off x="4787821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0"/>
          <p:cNvSpPr txBox="1">
            <a:spLocks noGrp="1"/>
          </p:cNvSpPr>
          <p:nvPr>
            <p:ph type="subTitle" idx="4"/>
          </p:nvPr>
        </p:nvSpPr>
        <p:spPr>
          <a:xfrm>
            <a:off x="6823127" y="3262450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4" name="Google Shape;444;p20"/>
          <p:cNvSpPr txBox="1">
            <a:spLocks noGrp="1"/>
          </p:cNvSpPr>
          <p:nvPr>
            <p:ph type="subTitle" idx="5"/>
          </p:nvPr>
        </p:nvSpPr>
        <p:spPr>
          <a:xfrm>
            <a:off x="726069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5" name="Google Shape;445;p20"/>
          <p:cNvSpPr txBox="1">
            <a:spLocks noGrp="1"/>
          </p:cNvSpPr>
          <p:nvPr>
            <p:ph type="subTitle" idx="6"/>
          </p:nvPr>
        </p:nvSpPr>
        <p:spPr>
          <a:xfrm>
            <a:off x="2756955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6" name="Google Shape;446;p20"/>
          <p:cNvSpPr txBox="1">
            <a:spLocks noGrp="1"/>
          </p:cNvSpPr>
          <p:nvPr>
            <p:ph type="subTitle" idx="7"/>
          </p:nvPr>
        </p:nvSpPr>
        <p:spPr>
          <a:xfrm>
            <a:off x="4787820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447" name="Google Shape;447;p20"/>
          <p:cNvSpPr txBox="1">
            <a:spLocks noGrp="1"/>
          </p:cNvSpPr>
          <p:nvPr>
            <p:ph type="subTitle" idx="8"/>
          </p:nvPr>
        </p:nvSpPr>
        <p:spPr>
          <a:xfrm>
            <a:off x="6823123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7232775" y="1383100"/>
            <a:ext cx="9813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Kanit"/>
              <a:buNone/>
              <a:defRPr sz="60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/>
          </p:nvPr>
        </p:nvSpPr>
        <p:spPr>
          <a:xfrm>
            <a:off x="2580025" y="2351550"/>
            <a:ext cx="569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579875" y="3261171"/>
            <a:ext cx="5695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 rot="2830811">
            <a:off x="-367159" y="4268963"/>
            <a:ext cx="1134928" cy="1323933"/>
            <a:chOff x="-207386" y="4296442"/>
            <a:chExt cx="1134920" cy="1323924"/>
          </a:xfrm>
        </p:grpSpPr>
        <p:sp>
          <p:nvSpPr>
            <p:cNvPr id="30" name="Google Shape;30;p3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 rot="790061">
            <a:off x="7636035" y="3996169"/>
            <a:ext cx="1951818" cy="2080594"/>
            <a:chOff x="6625301" y="3609100"/>
            <a:chExt cx="1951833" cy="2080610"/>
          </a:xfrm>
        </p:grpSpPr>
        <p:sp>
          <p:nvSpPr>
            <p:cNvPr id="37" name="Google Shape;37;p3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 rot="5804518">
            <a:off x="8450902" y="4565883"/>
            <a:ext cx="1134937" cy="1323944"/>
            <a:chOff x="-207386" y="4296442"/>
            <a:chExt cx="1134920" cy="1323924"/>
          </a:xfrm>
        </p:grpSpPr>
        <p:sp>
          <p:nvSpPr>
            <p:cNvPr id="451" name="Google Shape;451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1"/>
          <p:cNvGrpSpPr/>
          <p:nvPr/>
        </p:nvGrpSpPr>
        <p:grpSpPr>
          <a:xfrm rot="6772370">
            <a:off x="-591882" y="1076155"/>
            <a:ext cx="1134957" cy="1323967"/>
            <a:chOff x="-207386" y="4296442"/>
            <a:chExt cx="1134920" cy="1323924"/>
          </a:xfrm>
        </p:grpSpPr>
        <p:sp>
          <p:nvSpPr>
            <p:cNvPr id="458" name="Google Shape;458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21"/>
          <p:cNvGrpSpPr/>
          <p:nvPr/>
        </p:nvGrpSpPr>
        <p:grpSpPr>
          <a:xfrm rot="5400000">
            <a:off x="8512949" y="412614"/>
            <a:ext cx="1134920" cy="1323924"/>
            <a:chOff x="-207386" y="4296442"/>
            <a:chExt cx="1134920" cy="1323924"/>
          </a:xfrm>
        </p:grpSpPr>
        <p:sp>
          <p:nvSpPr>
            <p:cNvPr id="465" name="Google Shape;465;p21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 rot="4995482" flipH="1">
            <a:off x="8329852" y="-502312"/>
            <a:ext cx="1134937" cy="1323944"/>
            <a:chOff x="-207386" y="4296442"/>
            <a:chExt cx="1134920" cy="1323924"/>
          </a:xfrm>
        </p:grpSpPr>
        <p:sp>
          <p:nvSpPr>
            <p:cNvPr id="474" name="Google Shape;474;p2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22"/>
          <p:cNvGrpSpPr/>
          <p:nvPr/>
        </p:nvGrpSpPr>
        <p:grpSpPr>
          <a:xfrm rot="4027630" flipH="1">
            <a:off x="-576182" y="4076743"/>
            <a:ext cx="1134957" cy="1323967"/>
            <a:chOff x="-207386" y="4296442"/>
            <a:chExt cx="1134920" cy="1323924"/>
          </a:xfrm>
        </p:grpSpPr>
        <p:sp>
          <p:nvSpPr>
            <p:cNvPr id="481" name="Google Shape;481;p22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ONLY_1_1_1">
    <p:bg>
      <p:bgPr>
        <a:solidFill>
          <a:schemeClr val="dk1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4265750" y="1903175"/>
            <a:ext cx="4098000" cy="184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769439" y="3603800"/>
            <a:ext cx="1973271" cy="2080597"/>
            <a:chOff x="-624386" y="3556300"/>
            <a:chExt cx="1973271" cy="2080597"/>
          </a:xfrm>
        </p:grpSpPr>
        <p:sp>
          <p:nvSpPr>
            <p:cNvPr id="490" name="Google Shape;490;p23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3"/>
          <p:cNvGrpSpPr/>
          <p:nvPr/>
        </p:nvGrpSpPr>
        <p:grpSpPr>
          <a:xfrm rot="10800000" flipH="1">
            <a:off x="687994" y="-371688"/>
            <a:ext cx="905740" cy="1026971"/>
            <a:chOff x="7371319" y="848424"/>
            <a:chExt cx="905740" cy="1026971"/>
          </a:xfrm>
        </p:grpSpPr>
        <p:sp>
          <p:nvSpPr>
            <p:cNvPr id="499" name="Google Shape;499;p23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3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512" name="Google Shape;512;p23"/>
          <p:cNvGrpSpPr/>
          <p:nvPr/>
        </p:nvGrpSpPr>
        <p:grpSpPr>
          <a:xfrm rot="10800000" flipH="1">
            <a:off x="-370881" y="4487237"/>
            <a:ext cx="905740" cy="1026971"/>
            <a:chOff x="7371319" y="848424"/>
            <a:chExt cx="905740" cy="1026971"/>
          </a:xfrm>
        </p:grpSpPr>
        <p:sp>
          <p:nvSpPr>
            <p:cNvPr id="513" name="Google Shape;513;p23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24"/>
          <p:cNvGrpSpPr/>
          <p:nvPr/>
        </p:nvGrpSpPr>
        <p:grpSpPr>
          <a:xfrm rot="1317788">
            <a:off x="-432654" y="4165105"/>
            <a:ext cx="1973219" cy="2080541"/>
            <a:chOff x="-624386" y="3556300"/>
            <a:chExt cx="1973271" cy="2080597"/>
          </a:xfrm>
        </p:grpSpPr>
        <p:sp>
          <p:nvSpPr>
            <p:cNvPr id="527" name="Google Shape;527;p24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36" name="Google Shape;536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4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 rot="10800000" flipH="1">
            <a:off x="7185094" y="4735649"/>
            <a:ext cx="905740" cy="1026971"/>
            <a:chOff x="7371319" y="848424"/>
            <a:chExt cx="905740" cy="1026971"/>
          </a:xfrm>
        </p:grpSpPr>
        <p:sp>
          <p:nvSpPr>
            <p:cNvPr id="550" name="Google Shape;550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4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63" name="Google Shape;563;p24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ONLY_1_1_1_1_1_1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5"/>
          <p:cNvGrpSpPr/>
          <p:nvPr/>
        </p:nvGrpSpPr>
        <p:grpSpPr>
          <a:xfrm rot="10800000" flipH="1">
            <a:off x="8322594" y="-676963"/>
            <a:ext cx="905740" cy="1026971"/>
            <a:chOff x="7371319" y="848424"/>
            <a:chExt cx="905740" cy="1026971"/>
          </a:xfrm>
        </p:grpSpPr>
        <p:sp>
          <p:nvSpPr>
            <p:cNvPr id="577" name="Google Shape;577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 rot="10800000" flipH="1">
            <a:off x="269032" y="-641701"/>
            <a:ext cx="905740" cy="1026971"/>
            <a:chOff x="7371319" y="848424"/>
            <a:chExt cx="905740" cy="1026971"/>
          </a:xfrm>
        </p:grpSpPr>
        <p:sp>
          <p:nvSpPr>
            <p:cNvPr id="590" name="Google Shape;590;p25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03" name="Google Shape;603;p25"/>
          <p:cNvSpPr txBox="1">
            <a:spLocks noGrp="1"/>
          </p:cNvSpPr>
          <p:nvPr>
            <p:ph type="subTitle" idx="1"/>
          </p:nvPr>
        </p:nvSpPr>
        <p:spPr>
          <a:xfrm>
            <a:off x="914050" y="2382125"/>
            <a:ext cx="4455000" cy="16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5"/>
          <p:cNvSpPr txBox="1">
            <a:spLocks noGrp="1"/>
          </p:cNvSpPr>
          <p:nvPr>
            <p:ph type="subTitle" idx="2"/>
          </p:nvPr>
        </p:nvSpPr>
        <p:spPr>
          <a:xfrm>
            <a:off x="914050" y="1833825"/>
            <a:ext cx="44550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ONE_COLUMN_TEXT_2_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6"/>
          <p:cNvGrpSpPr/>
          <p:nvPr/>
        </p:nvGrpSpPr>
        <p:grpSpPr>
          <a:xfrm>
            <a:off x="8512164" y="3819650"/>
            <a:ext cx="1973271" cy="2080597"/>
            <a:chOff x="-624386" y="3556300"/>
            <a:chExt cx="1973271" cy="2080597"/>
          </a:xfrm>
        </p:grpSpPr>
        <p:sp>
          <p:nvSpPr>
            <p:cNvPr id="607" name="Google Shape;607;p26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6"/>
          <p:cNvGrpSpPr/>
          <p:nvPr/>
        </p:nvGrpSpPr>
        <p:grpSpPr>
          <a:xfrm rot="10800000" flipH="1">
            <a:off x="-338156" y="4447962"/>
            <a:ext cx="905740" cy="1026971"/>
            <a:chOff x="7371319" y="848424"/>
            <a:chExt cx="905740" cy="1026971"/>
          </a:xfrm>
        </p:grpSpPr>
        <p:sp>
          <p:nvSpPr>
            <p:cNvPr id="616" name="Google Shape;616;p26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 rot="10800000" flipH="1">
            <a:off x="1452819" y="-641688"/>
            <a:ext cx="905740" cy="1026971"/>
            <a:chOff x="7371319" y="848424"/>
            <a:chExt cx="905740" cy="1026971"/>
          </a:xfrm>
        </p:grpSpPr>
        <p:sp>
          <p:nvSpPr>
            <p:cNvPr id="629" name="Google Shape;629;p26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6"/>
          <p:cNvSpPr txBox="1">
            <a:spLocks noGrp="1"/>
          </p:cNvSpPr>
          <p:nvPr>
            <p:ph type="subTitle" idx="1"/>
          </p:nvPr>
        </p:nvSpPr>
        <p:spPr>
          <a:xfrm>
            <a:off x="1569638" y="2008400"/>
            <a:ext cx="1614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26"/>
          <p:cNvSpPr txBox="1">
            <a:spLocks noGrp="1"/>
          </p:cNvSpPr>
          <p:nvPr>
            <p:ph type="subTitle" idx="2"/>
          </p:nvPr>
        </p:nvSpPr>
        <p:spPr>
          <a:xfrm>
            <a:off x="6810989" y="3482367"/>
            <a:ext cx="161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26"/>
          <p:cNvSpPr txBox="1">
            <a:spLocks noGrp="1"/>
          </p:cNvSpPr>
          <p:nvPr>
            <p:ph type="subTitle" idx="3"/>
          </p:nvPr>
        </p:nvSpPr>
        <p:spPr>
          <a:xfrm>
            <a:off x="6811035" y="2008388"/>
            <a:ext cx="1610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26"/>
          <p:cNvSpPr txBox="1">
            <a:spLocks noGrp="1"/>
          </p:cNvSpPr>
          <p:nvPr>
            <p:ph type="subTitle" idx="4"/>
          </p:nvPr>
        </p:nvSpPr>
        <p:spPr>
          <a:xfrm>
            <a:off x="1566823" y="3482367"/>
            <a:ext cx="1614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26"/>
          <p:cNvSpPr txBox="1">
            <a:spLocks noGrp="1"/>
          </p:cNvSpPr>
          <p:nvPr>
            <p:ph type="subTitle" idx="5"/>
          </p:nvPr>
        </p:nvSpPr>
        <p:spPr>
          <a:xfrm>
            <a:off x="4188581" y="2008398"/>
            <a:ext cx="1614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26"/>
          <p:cNvSpPr txBox="1">
            <a:spLocks noGrp="1"/>
          </p:cNvSpPr>
          <p:nvPr>
            <p:ph type="subTitle" idx="6"/>
          </p:nvPr>
        </p:nvSpPr>
        <p:spPr>
          <a:xfrm>
            <a:off x="4189316" y="3482370"/>
            <a:ext cx="1612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7"/>
          </p:nvPr>
        </p:nvSpPr>
        <p:spPr>
          <a:xfrm>
            <a:off x="1565525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8"/>
          </p:nvPr>
        </p:nvSpPr>
        <p:spPr>
          <a:xfrm>
            <a:off x="4187975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9"/>
          </p:nvPr>
        </p:nvSpPr>
        <p:spPr>
          <a:xfrm>
            <a:off x="6806900" y="163577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13"/>
          </p:nvPr>
        </p:nvSpPr>
        <p:spPr>
          <a:xfrm>
            <a:off x="1565600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4"/>
          </p:nvPr>
        </p:nvSpPr>
        <p:spPr>
          <a:xfrm>
            <a:off x="4188613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653" name="Google Shape;653;p26"/>
          <p:cNvSpPr txBox="1">
            <a:spLocks noGrp="1"/>
          </p:cNvSpPr>
          <p:nvPr>
            <p:ph type="subTitle" idx="15"/>
          </p:nvPr>
        </p:nvSpPr>
        <p:spPr>
          <a:xfrm>
            <a:off x="6810413" y="3115525"/>
            <a:ext cx="1614900" cy="40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2_1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7"/>
          <p:cNvSpPr txBox="1">
            <a:spLocks noGrp="1"/>
          </p:cNvSpPr>
          <p:nvPr>
            <p:ph type="subTitle" idx="1"/>
          </p:nvPr>
        </p:nvSpPr>
        <p:spPr>
          <a:xfrm>
            <a:off x="737398" y="1290650"/>
            <a:ext cx="38100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2"/>
          </p:nvPr>
        </p:nvSpPr>
        <p:spPr>
          <a:xfrm>
            <a:off x="4609498" y="1290650"/>
            <a:ext cx="3810000" cy="33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658" name="Google Shape;658;p27"/>
          <p:cNvGrpSpPr/>
          <p:nvPr/>
        </p:nvGrpSpPr>
        <p:grpSpPr>
          <a:xfrm rot="9887949" flipH="1">
            <a:off x="8346526" y="-257598"/>
            <a:ext cx="1189091" cy="1418772"/>
            <a:chOff x="100195" y="4059993"/>
            <a:chExt cx="1189107" cy="1418790"/>
          </a:xfrm>
        </p:grpSpPr>
        <p:sp>
          <p:nvSpPr>
            <p:cNvPr id="659" name="Google Shape;659;p27"/>
            <p:cNvSpPr/>
            <p:nvPr/>
          </p:nvSpPr>
          <p:spPr>
            <a:xfrm flipH="1">
              <a:off x="575385" y="4059993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 flipH="1">
              <a:off x="988102" y="4344444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 rot="8973282" flipH="1">
              <a:off x="575309" y="51222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 rot="8973282" flipH="1">
              <a:off x="155469" y="481559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 flipH="1">
              <a:off x="165629" y="4347870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 flipH="1">
              <a:off x="978435" y="482743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27"/>
          <p:cNvGrpSpPr/>
          <p:nvPr/>
        </p:nvGrpSpPr>
        <p:grpSpPr>
          <a:xfrm rot="10800000" flipH="1">
            <a:off x="-485946" y="4517986"/>
            <a:ext cx="1178671" cy="1323924"/>
            <a:chOff x="8271351" y="-413321"/>
            <a:chExt cx="1178671" cy="1323924"/>
          </a:xfrm>
        </p:grpSpPr>
        <p:sp>
          <p:nvSpPr>
            <p:cNvPr id="666" name="Google Shape;666;p27"/>
            <p:cNvSpPr/>
            <p:nvPr/>
          </p:nvSpPr>
          <p:spPr>
            <a:xfrm>
              <a:off x="8677180" y="-4133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8271351" y="-1492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 rot="-8973282">
              <a:off x="8677252" y="5541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 rot="-8973282">
              <a:off x="9093396" y="3423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9093906" y="-1254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281019" y="3066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2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>
            <a:spLocks noGrp="1"/>
          </p:cNvSpPr>
          <p:nvPr>
            <p:ph type="subTitle" idx="1"/>
          </p:nvPr>
        </p:nvSpPr>
        <p:spPr>
          <a:xfrm>
            <a:off x="1226875" y="661350"/>
            <a:ext cx="4020900" cy="8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Font typeface="Kanit"/>
              <a:buNone/>
              <a:defRPr sz="77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4" name="Google Shape;674;p28"/>
          <p:cNvGrpSpPr/>
          <p:nvPr/>
        </p:nvGrpSpPr>
        <p:grpSpPr>
          <a:xfrm rot="10800000" flipH="1">
            <a:off x="8206454" y="4296442"/>
            <a:ext cx="1178671" cy="1323924"/>
            <a:chOff x="8206454" y="-420621"/>
            <a:chExt cx="1178671" cy="1323924"/>
          </a:xfrm>
        </p:grpSpPr>
        <p:sp>
          <p:nvSpPr>
            <p:cNvPr id="675" name="Google Shape;675;p28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8"/>
          <p:cNvGrpSpPr/>
          <p:nvPr/>
        </p:nvGrpSpPr>
        <p:grpSpPr>
          <a:xfrm rot="10800000" flipH="1">
            <a:off x="-207386" y="-420621"/>
            <a:ext cx="1134920" cy="1323924"/>
            <a:chOff x="-207386" y="4296442"/>
            <a:chExt cx="1134920" cy="1323924"/>
          </a:xfrm>
        </p:grpSpPr>
        <p:sp>
          <p:nvSpPr>
            <p:cNvPr id="682" name="Google Shape;682;p28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28"/>
          <p:cNvSpPr txBox="1"/>
          <p:nvPr/>
        </p:nvSpPr>
        <p:spPr>
          <a:xfrm>
            <a:off x="1217841" y="3371500"/>
            <a:ext cx="33939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28"/>
          <p:cNvSpPr txBox="1">
            <a:spLocks noGrp="1"/>
          </p:cNvSpPr>
          <p:nvPr>
            <p:ph type="subTitle" idx="2"/>
          </p:nvPr>
        </p:nvSpPr>
        <p:spPr>
          <a:xfrm>
            <a:off x="1217850" y="1505375"/>
            <a:ext cx="4020900" cy="9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29"/>
          <p:cNvGrpSpPr/>
          <p:nvPr/>
        </p:nvGrpSpPr>
        <p:grpSpPr>
          <a:xfrm rot="10800000" flipH="1">
            <a:off x="8206454" y="4147323"/>
            <a:ext cx="1178671" cy="1323924"/>
            <a:chOff x="8206454" y="-420621"/>
            <a:chExt cx="1178671" cy="1323924"/>
          </a:xfrm>
        </p:grpSpPr>
        <p:sp>
          <p:nvSpPr>
            <p:cNvPr id="692" name="Google Shape;692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9"/>
          <p:cNvGrpSpPr/>
          <p:nvPr/>
        </p:nvGrpSpPr>
        <p:grpSpPr>
          <a:xfrm rot="10800000" flipH="1">
            <a:off x="-583881" y="4191074"/>
            <a:ext cx="1178671" cy="1323924"/>
            <a:chOff x="8206454" y="-420621"/>
            <a:chExt cx="1178671" cy="1323924"/>
          </a:xfrm>
        </p:grpSpPr>
        <p:sp>
          <p:nvSpPr>
            <p:cNvPr id="699" name="Google Shape;699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9"/>
          <p:cNvGrpSpPr/>
          <p:nvPr/>
        </p:nvGrpSpPr>
        <p:grpSpPr>
          <a:xfrm rot="10800000" flipH="1">
            <a:off x="-584605" y="-396236"/>
            <a:ext cx="1178671" cy="1323924"/>
            <a:chOff x="8206454" y="-420621"/>
            <a:chExt cx="1178671" cy="1323924"/>
          </a:xfrm>
        </p:grpSpPr>
        <p:sp>
          <p:nvSpPr>
            <p:cNvPr id="706" name="Google Shape;706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 rot="10800000">
            <a:off x="8468970" y="-396235"/>
            <a:ext cx="1178671" cy="1323924"/>
            <a:chOff x="8206454" y="-420621"/>
            <a:chExt cx="1178671" cy="1323924"/>
          </a:xfrm>
        </p:grpSpPr>
        <p:sp>
          <p:nvSpPr>
            <p:cNvPr id="713" name="Google Shape;713;p29"/>
            <p:cNvSpPr/>
            <p:nvPr/>
          </p:nvSpPr>
          <p:spPr>
            <a:xfrm>
              <a:off x="8612283" y="-42062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8206454" y="-156500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rot="-8973282">
              <a:off x="8612354" y="546808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-8973282">
              <a:off x="9028499" y="335088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9029008" y="-13271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216121" y="299391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solidFill>
          <a:schemeClr val="dk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p30"/>
          <p:cNvCxnSpPr/>
          <p:nvPr/>
        </p:nvCxnSpPr>
        <p:spPr>
          <a:xfrm>
            <a:off x="-11192" y="265525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0"/>
          <p:cNvCxnSpPr/>
          <p:nvPr/>
        </p:nvCxnSpPr>
        <p:spPr>
          <a:xfrm>
            <a:off x="3813692" y="4877400"/>
            <a:ext cx="534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30"/>
          <p:cNvGrpSpPr/>
          <p:nvPr/>
        </p:nvGrpSpPr>
        <p:grpSpPr>
          <a:xfrm>
            <a:off x="-236254" y="1531452"/>
            <a:ext cx="899813" cy="2080597"/>
            <a:chOff x="-177919" y="491147"/>
            <a:chExt cx="899813" cy="2080597"/>
          </a:xfrm>
        </p:grpSpPr>
        <p:sp>
          <p:nvSpPr>
            <p:cNvPr id="723" name="Google Shape;723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0"/>
          <p:cNvGrpSpPr/>
          <p:nvPr/>
        </p:nvGrpSpPr>
        <p:grpSpPr>
          <a:xfrm flipH="1">
            <a:off x="8503782" y="1531452"/>
            <a:ext cx="899813" cy="2080597"/>
            <a:chOff x="-177919" y="491147"/>
            <a:chExt cx="899813" cy="2080597"/>
          </a:xfrm>
        </p:grpSpPr>
        <p:sp>
          <p:nvSpPr>
            <p:cNvPr id="728" name="Google Shape;728;p30"/>
            <p:cNvSpPr/>
            <p:nvPr/>
          </p:nvSpPr>
          <p:spPr>
            <a:xfrm>
              <a:off x="-177909" y="491147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265583" y="165918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-177919" y="2115444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265594" y="986438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3966775" y="1363575"/>
            <a:ext cx="4018800" cy="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Kanit"/>
              <a:buNone/>
              <a:defRPr sz="4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3959875" y="2290150"/>
            <a:ext cx="4018800" cy="16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-494461" y="-348833"/>
            <a:ext cx="1134920" cy="1323924"/>
            <a:chOff x="-207386" y="4296442"/>
            <a:chExt cx="1134920" cy="1323924"/>
          </a:xfrm>
        </p:grpSpPr>
        <p:sp>
          <p:nvSpPr>
            <p:cNvPr id="49" name="Google Shape;49;p4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90116">
            <a:off x="8315637" y="4423070"/>
            <a:ext cx="1134869" cy="1323864"/>
            <a:chOff x="-207386" y="4296442"/>
            <a:chExt cx="1134920" cy="1323924"/>
          </a:xfrm>
        </p:grpSpPr>
        <p:sp>
          <p:nvSpPr>
            <p:cNvPr id="56" name="Google Shape;56;p4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1615150" y="3433100"/>
            <a:ext cx="2401500" cy="8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5127349" y="3433100"/>
            <a:ext cx="2401500" cy="8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 rot="3699999">
            <a:off x="4004730" y="4646703"/>
            <a:ext cx="1134919" cy="1323922"/>
            <a:chOff x="-207386" y="4296442"/>
            <a:chExt cx="1134920" cy="1323924"/>
          </a:xfrm>
        </p:grpSpPr>
        <p:sp>
          <p:nvSpPr>
            <p:cNvPr id="66" name="Google Shape;66;p5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8414711" y="2973972"/>
            <a:ext cx="1951833" cy="2080610"/>
            <a:chOff x="6625301" y="3609100"/>
            <a:chExt cx="1951833" cy="2080610"/>
          </a:xfrm>
        </p:grpSpPr>
        <p:sp>
          <p:nvSpPr>
            <p:cNvPr id="73" name="Google Shape;73;p5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-1229939" y="491147"/>
            <a:ext cx="1951833" cy="2080610"/>
            <a:chOff x="6625301" y="3609100"/>
            <a:chExt cx="1951833" cy="2080610"/>
          </a:xfrm>
        </p:grpSpPr>
        <p:sp>
          <p:nvSpPr>
            <p:cNvPr id="82" name="Google Shape;82;p5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3"/>
          </p:nvPr>
        </p:nvSpPr>
        <p:spPr>
          <a:xfrm>
            <a:off x="1615150" y="3035975"/>
            <a:ext cx="2401500" cy="38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4"/>
          </p:nvPr>
        </p:nvSpPr>
        <p:spPr>
          <a:xfrm>
            <a:off x="5127350" y="3035975"/>
            <a:ext cx="2401500" cy="38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200"/>
              <a:buFont typeface="Kanit"/>
              <a:buNone/>
              <a:defRPr sz="22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 rot="-8563052" flipH="1">
            <a:off x="-418004" y="4100735"/>
            <a:ext cx="1134836" cy="1323826"/>
            <a:chOff x="-207386" y="4296442"/>
            <a:chExt cx="1134920" cy="1323924"/>
          </a:xfrm>
        </p:grpSpPr>
        <p:sp>
          <p:nvSpPr>
            <p:cNvPr id="95" name="Google Shape;95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6"/>
          <p:cNvGrpSpPr/>
          <p:nvPr/>
        </p:nvGrpSpPr>
        <p:grpSpPr>
          <a:xfrm rot="9650092" flipH="1">
            <a:off x="8367311" y="-372153"/>
            <a:ext cx="1134949" cy="1323957"/>
            <a:chOff x="-207386" y="4296442"/>
            <a:chExt cx="1134920" cy="1323924"/>
          </a:xfrm>
        </p:grpSpPr>
        <p:sp>
          <p:nvSpPr>
            <p:cNvPr id="102" name="Google Shape;102;p6"/>
            <p:cNvSpPr/>
            <p:nvPr/>
          </p:nvSpPr>
          <p:spPr>
            <a:xfrm>
              <a:off x="198443" y="4296442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207386" y="456056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73282">
              <a:off x="198514" y="52638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73282">
              <a:off x="570908" y="50521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15169" y="458434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197719" y="50164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369052" y="238424"/>
            <a:ext cx="912508" cy="1026084"/>
            <a:chOff x="369052" y="162224"/>
            <a:chExt cx="912508" cy="1026084"/>
          </a:xfrm>
        </p:grpSpPr>
        <p:sp>
          <p:nvSpPr>
            <p:cNvPr id="109" name="Google Shape;109;p6"/>
            <p:cNvSpPr/>
            <p:nvPr/>
          </p:nvSpPr>
          <p:spPr>
            <a:xfrm>
              <a:off x="683582" y="1622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9052" y="3669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70948">
              <a:off x="683657" y="9120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70948">
              <a:off x="1005165" y="7232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006557" y="3689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6544" y="7202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8475972" y="4211503"/>
            <a:ext cx="1181704" cy="1337744"/>
            <a:chOff x="8475972" y="4211503"/>
            <a:chExt cx="1181704" cy="1337744"/>
          </a:xfrm>
        </p:grpSpPr>
        <p:sp>
          <p:nvSpPr>
            <p:cNvPr id="119" name="Google Shape;119;p7"/>
            <p:cNvSpPr/>
            <p:nvPr/>
          </p:nvSpPr>
          <p:spPr>
            <a:xfrm rot="342976">
              <a:off x="8956363" y="4225754"/>
              <a:ext cx="301198" cy="3008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342976">
              <a:off x="8526168" y="4447991"/>
              <a:ext cx="301198" cy="3008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8629553">
              <a:off x="8859663" y="5188394"/>
              <a:ext cx="301402" cy="3008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8629553">
              <a:off x="9294885" y="5019325"/>
              <a:ext cx="301402" cy="30080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 rot="342976">
              <a:off x="9342227" y="4553868"/>
              <a:ext cx="301198" cy="30089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342976">
              <a:off x="8490223" y="4902566"/>
              <a:ext cx="301198" cy="30089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-380711" y="-365958"/>
            <a:ext cx="1134920" cy="1323924"/>
            <a:chOff x="-380711" y="-365958"/>
            <a:chExt cx="1134920" cy="1323924"/>
          </a:xfrm>
        </p:grpSpPr>
        <p:sp>
          <p:nvSpPr>
            <p:cNvPr id="126" name="Google Shape;126;p7"/>
            <p:cNvSpPr/>
            <p:nvPr/>
          </p:nvSpPr>
          <p:spPr>
            <a:xfrm>
              <a:off x="25118" y="-365958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380711" y="-101838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8973282">
              <a:off x="25189" y="601471"/>
              <a:ext cx="301353" cy="3007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rot="-8973282">
              <a:off x="397583" y="389750"/>
              <a:ext cx="301353" cy="30079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441844" y="-78052"/>
              <a:ext cx="301200" cy="300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371044" y="354054"/>
              <a:ext cx="301200" cy="30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776425" y="1605525"/>
            <a:ext cx="3795600" cy="225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>
            <a:spLocks noGrp="1"/>
          </p:cNvSpPr>
          <p:nvPr>
            <p:ph type="pic" idx="2"/>
          </p:nvPr>
        </p:nvSpPr>
        <p:spPr>
          <a:xfrm>
            <a:off x="5099950" y="1455525"/>
            <a:ext cx="2761800" cy="2761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1533000" y="1398900"/>
            <a:ext cx="60780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Kanit"/>
              <a:buNone/>
              <a:defRPr sz="9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-624386" y="3556300"/>
            <a:ext cx="1973271" cy="2080597"/>
            <a:chOff x="-624386" y="3556300"/>
            <a:chExt cx="1973271" cy="2080597"/>
          </a:xfrm>
        </p:grpSpPr>
        <p:sp>
          <p:nvSpPr>
            <p:cNvPr id="137" name="Google Shape;137;p8"/>
            <p:cNvSpPr/>
            <p:nvPr/>
          </p:nvSpPr>
          <p:spPr>
            <a:xfrm>
              <a:off x="-167993" y="35685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-614477" y="47243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173666" y="51805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624386" y="40515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427643" y="35563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892585" y="47243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427634" y="51805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71147" y="40515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7789764" y="-744400"/>
            <a:ext cx="1973271" cy="2080597"/>
            <a:chOff x="7789764" y="-744400"/>
            <a:chExt cx="1973271" cy="2080597"/>
          </a:xfrm>
        </p:grpSpPr>
        <p:sp>
          <p:nvSpPr>
            <p:cNvPr id="146" name="Google Shape;146;p8"/>
            <p:cNvSpPr/>
            <p:nvPr/>
          </p:nvSpPr>
          <p:spPr>
            <a:xfrm>
              <a:off x="8246157" y="-732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7799673" y="4236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240484" y="879885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7789764" y="-249109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8841793" y="-7444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9306735" y="4236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8841784" y="8798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9285297" y="-24910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8366832" y="494264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22800" y="1309150"/>
            <a:ext cx="49011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12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157" name="Google Shape;157;p9"/>
          <p:cNvGrpSpPr/>
          <p:nvPr/>
        </p:nvGrpSpPr>
        <p:grpSpPr>
          <a:xfrm rot="10800000" flipH="1">
            <a:off x="-351706" y="-305263"/>
            <a:ext cx="905740" cy="1026971"/>
            <a:chOff x="7371319" y="848424"/>
            <a:chExt cx="905740" cy="1026971"/>
          </a:xfrm>
        </p:grpSpPr>
        <p:sp>
          <p:nvSpPr>
            <p:cNvPr id="158" name="Google Shape;158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9"/>
          <p:cNvGrpSpPr/>
          <p:nvPr/>
        </p:nvGrpSpPr>
        <p:grpSpPr>
          <a:xfrm rot="10800000" flipH="1">
            <a:off x="2761468" y="4801424"/>
            <a:ext cx="905740" cy="1026971"/>
            <a:chOff x="7371319" y="848424"/>
            <a:chExt cx="905740" cy="1026971"/>
          </a:xfrm>
        </p:grpSpPr>
        <p:sp>
          <p:nvSpPr>
            <p:cNvPr id="171" name="Google Shape;171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9"/>
          <p:cNvGrpSpPr/>
          <p:nvPr/>
        </p:nvGrpSpPr>
        <p:grpSpPr>
          <a:xfrm rot="10800000" flipH="1">
            <a:off x="8542868" y="4480699"/>
            <a:ext cx="905740" cy="1026971"/>
            <a:chOff x="7371319" y="848424"/>
            <a:chExt cx="905740" cy="1026971"/>
          </a:xfrm>
        </p:grpSpPr>
        <p:sp>
          <p:nvSpPr>
            <p:cNvPr id="184" name="Google Shape;184;p9"/>
            <p:cNvSpPr/>
            <p:nvPr/>
          </p:nvSpPr>
          <p:spPr>
            <a:xfrm>
              <a:off x="7678357" y="84842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72050" y="105312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 rot="-8970948">
              <a:off x="7678432" y="159824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 rot="-8970948">
              <a:off x="7999940" y="140948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8001332" y="105511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7371319" y="140645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7679082" y="849312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7372775" y="1054014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-8970948">
              <a:off x="7679157" y="1599132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 rot="-8970948">
              <a:off x="8000665" y="1410373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002057" y="1056002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372044" y="140734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9"/>
          <p:cNvSpPr txBox="1">
            <a:spLocks noGrp="1"/>
          </p:cNvSpPr>
          <p:nvPr>
            <p:ph type="subTitle" idx="1"/>
          </p:nvPr>
        </p:nvSpPr>
        <p:spPr>
          <a:xfrm>
            <a:off x="2122800" y="2986350"/>
            <a:ext cx="4898400" cy="73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9"/>
          <p:cNvGrpSpPr/>
          <p:nvPr/>
        </p:nvGrpSpPr>
        <p:grpSpPr>
          <a:xfrm>
            <a:off x="7892299" y="417972"/>
            <a:ext cx="1951833" cy="2080610"/>
            <a:chOff x="6625301" y="3609100"/>
            <a:chExt cx="1951833" cy="2080610"/>
          </a:xfrm>
        </p:grpSpPr>
        <p:sp>
          <p:nvSpPr>
            <p:cNvPr id="198" name="Google Shape;198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-700139" y="1642547"/>
            <a:ext cx="1951833" cy="2080610"/>
            <a:chOff x="6625301" y="3609100"/>
            <a:chExt cx="1951833" cy="2080610"/>
          </a:xfrm>
        </p:grpSpPr>
        <p:sp>
          <p:nvSpPr>
            <p:cNvPr id="207" name="Google Shape;207;p9"/>
            <p:cNvSpPr/>
            <p:nvPr/>
          </p:nvSpPr>
          <p:spPr>
            <a:xfrm>
              <a:off x="7081694" y="3621359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635211" y="477714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81709" y="523341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25301" y="410439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677331" y="3609100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120823" y="4777141"/>
              <a:ext cx="456300" cy="4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7677321" y="5233397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120834" y="4104391"/>
              <a:ext cx="456300" cy="456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1272900" y="4020700"/>
            <a:ext cx="6598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grpSp>
        <p:nvGrpSpPr>
          <p:cNvPr id="217" name="Google Shape;217;p10"/>
          <p:cNvGrpSpPr/>
          <p:nvPr/>
        </p:nvGrpSpPr>
        <p:grpSpPr>
          <a:xfrm>
            <a:off x="-377506" y="-307026"/>
            <a:ext cx="905015" cy="1026084"/>
            <a:chOff x="892569" y="498874"/>
            <a:chExt cx="905015" cy="1026084"/>
          </a:xfrm>
        </p:grpSpPr>
        <p:sp>
          <p:nvSpPr>
            <p:cNvPr id="218" name="Google Shape;218;p10"/>
            <p:cNvSpPr/>
            <p:nvPr/>
          </p:nvSpPr>
          <p:spPr>
            <a:xfrm>
              <a:off x="1199607" y="49887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93300" y="70357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 rot="-8970948">
              <a:off x="1199682" y="124869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 rot="-8970948">
              <a:off x="1521190" y="105993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522582" y="70556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892569" y="105690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0"/>
          <p:cNvGrpSpPr/>
          <p:nvPr/>
        </p:nvGrpSpPr>
        <p:grpSpPr>
          <a:xfrm>
            <a:off x="8688594" y="2991324"/>
            <a:ext cx="905015" cy="1026084"/>
            <a:chOff x="892569" y="498874"/>
            <a:chExt cx="905015" cy="1026084"/>
          </a:xfrm>
        </p:grpSpPr>
        <p:sp>
          <p:nvSpPr>
            <p:cNvPr id="225" name="Google Shape;225;p10"/>
            <p:cNvSpPr/>
            <p:nvPr/>
          </p:nvSpPr>
          <p:spPr>
            <a:xfrm>
              <a:off x="1199607" y="498874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893300" y="703576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rot="-8970948">
              <a:off x="1199682" y="1248694"/>
              <a:ext cx="233589" cy="2330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 rot="-8970948">
              <a:off x="1521190" y="1059935"/>
              <a:ext cx="233589" cy="2330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1522582" y="705565"/>
              <a:ext cx="233400" cy="233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892569" y="1056907"/>
              <a:ext cx="233400" cy="233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1900" y="1254200"/>
            <a:ext cx="7692900" cy="31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5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anit"/>
              <a:buNone/>
              <a:defRPr sz="3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mindtrade.com/analysis/#/python_gym/finmind_te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inmind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1"/>
          <p:cNvSpPr txBox="1">
            <a:spLocks noGrp="1"/>
          </p:cNvSpPr>
          <p:nvPr>
            <p:ph type="title"/>
          </p:nvPr>
        </p:nvSpPr>
        <p:spPr>
          <a:xfrm>
            <a:off x="2744750" y="776617"/>
            <a:ext cx="5848500" cy="28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股市與投資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>
                <a:solidFill>
                  <a:schemeClr val="dk2"/>
                </a:solidFill>
              </a:rPr>
              <a:t>Django x Python x 資料分析</a:t>
            </a:r>
            <a:endParaRPr sz="2900"/>
          </a:p>
        </p:txBody>
      </p:sp>
      <p:cxnSp>
        <p:nvCxnSpPr>
          <p:cNvPr id="737" name="Google Shape;737;p31"/>
          <p:cNvCxnSpPr/>
          <p:nvPr/>
        </p:nvCxnSpPr>
        <p:spPr>
          <a:xfrm>
            <a:off x="2849633" y="3745896"/>
            <a:ext cx="5216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8" name="Google Shape;738;p31"/>
          <p:cNvSpPr/>
          <p:nvPr/>
        </p:nvSpPr>
        <p:spPr>
          <a:xfrm>
            <a:off x="883869" y="154373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1"/>
          <p:cNvSpPr/>
          <p:nvPr/>
        </p:nvSpPr>
        <p:spPr>
          <a:xfrm>
            <a:off x="1302307" y="2063974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996000" y="2268676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rot="-8970948">
            <a:off x="1302382" y="2813794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rot="-8970948">
            <a:off x="1623890" y="2625035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>
            <a:off x="1625282" y="2270665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>
            <a:off x="437386" y="26995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878196" y="315576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427476" y="202676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>
            <a:off x="1479506" y="153147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>
            <a:off x="1944448" y="2699516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995269" y="262200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1479496" y="3155772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1923009" y="202676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2"/>
          <p:cNvSpPr txBox="1">
            <a:spLocks noGrp="1"/>
          </p:cNvSpPr>
          <p:nvPr>
            <p:ph type="subTitle" idx="5"/>
          </p:nvPr>
        </p:nvSpPr>
        <p:spPr>
          <a:xfrm>
            <a:off x="726069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前端設計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32"/>
          <p:cNvSpPr txBox="1">
            <a:spLocks noGrp="1"/>
          </p:cNvSpPr>
          <p:nvPr>
            <p:ph type="subTitle" idx="6"/>
          </p:nvPr>
        </p:nvSpPr>
        <p:spPr>
          <a:xfrm>
            <a:off x="2756955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後端處理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7"/>
          </p:nvPr>
        </p:nvSpPr>
        <p:spPr>
          <a:xfrm>
            <a:off x="4787820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後端處理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8"/>
          </p:nvPr>
        </p:nvSpPr>
        <p:spPr>
          <a:xfrm>
            <a:off x="6823123" y="2931900"/>
            <a:ext cx="1594800" cy="3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資料分析</a:t>
            </a:r>
            <a:endParaRPr/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1"/>
          </p:nvPr>
        </p:nvSpPr>
        <p:spPr>
          <a:xfrm>
            <a:off x="726072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楊士霆</a:t>
            </a:r>
            <a:endParaRPr/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2"/>
          </p:nvPr>
        </p:nvSpPr>
        <p:spPr>
          <a:xfrm>
            <a:off x="2756945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王欽弘</a:t>
            </a:r>
            <a:endParaRPr/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3"/>
          </p:nvPr>
        </p:nvSpPr>
        <p:spPr>
          <a:xfrm>
            <a:off x="4787821" y="3256675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洪秉榮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 txBox="1">
            <a:spLocks noGrp="1"/>
          </p:cNvSpPr>
          <p:nvPr>
            <p:ph type="subTitle" idx="4"/>
          </p:nvPr>
        </p:nvSpPr>
        <p:spPr>
          <a:xfrm>
            <a:off x="6823127" y="3262450"/>
            <a:ext cx="1594800" cy="84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詹前淳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工作 </a:t>
            </a:r>
            <a:r>
              <a:rPr lang="en" b="0">
                <a:solidFill>
                  <a:schemeClr val="dk2"/>
                </a:solidFill>
              </a:rPr>
              <a:t>分配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765" name="Google Shape;765;p32"/>
          <p:cNvSpPr/>
          <p:nvPr/>
        </p:nvSpPr>
        <p:spPr>
          <a:xfrm>
            <a:off x="1076769" y="1662069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6" name="Google Shape;766;p32"/>
          <p:cNvSpPr/>
          <p:nvPr/>
        </p:nvSpPr>
        <p:spPr>
          <a:xfrm>
            <a:off x="3107655" y="1662069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7" name="Google Shape;767;p32"/>
          <p:cNvSpPr/>
          <p:nvPr/>
        </p:nvSpPr>
        <p:spPr>
          <a:xfrm>
            <a:off x="5141370" y="1662069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32"/>
          <p:cNvSpPr/>
          <p:nvPr/>
        </p:nvSpPr>
        <p:spPr>
          <a:xfrm>
            <a:off x="7176673" y="1662069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9" name="Google Shape;769;p32"/>
          <p:cNvGrpSpPr/>
          <p:nvPr/>
        </p:nvGrpSpPr>
        <p:grpSpPr>
          <a:xfrm>
            <a:off x="1315029" y="1897271"/>
            <a:ext cx="416886" cy="416886"/>
            <a:chOff x="5875950" y="399150"/>
            <a:chExt cx="214150" cy="214150"/>
          </a:xfrm>
        </p:grpSpPr>
        <p:sp>
          <p:nvSpPr>
            <p:cNvPr id="770" name="Google Shape;770;p32"/>
            <p:cNvSpPr/>
            <p:nvPr/>
          </p:nvSpPr>
          <p:spPr>
            <a:xfrm>
              <a:off x="5875950" y="399150"/>
              <a:ext cx="214150" cy="214150"/>
            </a:xfrm>
            <a:custGeom>
              <a:avLst/>
              <a:gdLst/>
              <a:ahLst/>
              <a:cxnLst/>
              <a:rect l="l" t="t" r="r" b="b"/>
              <a:pathLst>
                <a:path w="8566" h="8566" extrusionOk="0">
                  <a:moveTo>
                    <a:pt x="1572" y="334"/>
                  </a:moveTo>
                  <a:cubicBezTo>
                    <a:pt x="1664" y="334"/>
                    <a:pt x="1740" y="410"/>
                    <a:pt x="1740" y="502"/>
                  </a:cubicBezTo>
                  <a:lnTo>
                    <a:pt x="1740" y="1573"/>
                  </a:lnTo>
                  <a:cubicBezTo>
                    <a:pt x="1740" y="1665"/>
                    <a:pt x="1664" y="1740"/>
                    <a:pt x="1572" y="1740"/>
                  </a:cubicBezTo>
                  <a:lnTo>
                    <a:pt x="501" y="1740"/>
                  </a:lnTo>
                  <a:cubicBezTo>
                    <a:pt x="409" y="1740"/>
                    <a:pt x="335" y="1665"/>
                    <a:pt x="335" y="1573"/>
                  </a:cubicBezTo>
                  <a:lnTo>
                    <a:pt x="335" y="502"/>
                  </a:lnTo>
                  <a:cubicBezTo>
                    <a:pt x="335" y="410"/>
                    <a:pt x="409" y="334"/>
                    <a:pt x="501" y="334"/>
                  </a:cubicBezTo>
                  <a:close/>
                  <a:moveTo>
                    <a:pt x="4817" y="334"/>
                  </a:moveTo>
                  <a:cubicBezTo>
                    <a:pt x="4910" y="334"/>
                    <a:pt x="4985" y="410"/>
                    <a:pt x="4985" y="502"/>
                  </a:cubicBezTo>
                  <a:lnTo>
                    <a:pt x="4985" y="1573"/>
                  </a:lnTo>
                  <a:cubicBezTo>
                    <a:pt x="4985" y="1665"/>
                    <a:pt x="4910" y="1740"/>
                    <a:pt x="4817" y="1740"/>
                  </a:cubicBezTo>
                  <a:lnTo>
                    <a:pt x="3748" y="1740"/>
                  </a:lnTo>
                  <a:cubicBezTo>
                    <a:pt x="3655" y="1740"/>
                    <a:pt x="3580" y="1665"/>
                    <a:pt x="3580" y="1573"/>
                  </a:cubicBezTo>
                  <a:lnTo>
                    <a:pt x="3580" y="502"/>
                  </a:lnTo>
                  <a:cubicBezTo>
                    <a:pt x="3580" y="410"/>
                    <a:pt x="3655" y="334"/>
                    <a:pt x="3748" y="334"/>
                  </a:cubicBezTo>
                  <a:close/>
                  <a:moveTo>
                    <a:pt x="8064" y="334"/>
                  </a:moveTo>
                  <a:cubicBezTo>
                    <a:pt x="8156" y="334"/>
                    <a:pt x="8230" y="410"/>
                    <a:pt x="8230" y="502"/>
                  </a:cubicBezTo>
                  <a:lnTo>
                    <a:pt x="8230" y="1573"/>
                  </a:lnTo>
                  <a:cubicBezTo>
                    <a:pt x="8230" y="1665"/>
                    <a:pt x="8156" y="1740"/>
                    <a:pt x="8064" y="1740"/>
                  </a:cubicBezTo>
                  <a:lnTo>
                    <a:pt x="6993" y="1740"/>
                  </a:lnTo>
                  <a:cubicBezTo>
                    <a:pt x="6900" y="1740"/>
                    <a:pt x="6825" y="1665"/>
                    <a:pt x="6825" y="1573"/>
                  </a:cubicBezTo>
                  <a:lnTo>
                    <a:pt x="6825" y="502"/>
                  </a:lnTo>
                  <a:cubicBezTo>
                    <a:pt x="6825" y="410"/>
                    <a:pt x="6900" y="334"/>
                    <a:pt x="6993" y="334"/>
                  </a:cubicBezTo>
                  <a:close/>
                  <a:moveTo>
                    <a:pt x="6120" y="3245"/>
                  </a:moveTo>
                  <a:cubicBezTo>
                    <a:pt x="6195" y="3245"/>
                    <a:pt x="6256" y="3307"/>
                    <a:pt x="6256" y="3383"/>
                  </a:cubicBezTo>
                  <a:lnTo>
                    <a:pt x="6256" y="3581"/>
                  </a:lnTo>
                  <a:lnTo>
                    <a:pt x="5359" y="3581"/>
                  </a:lnTo>
                  <a:cubicBezTo>
                    <a:pt x="5267" y="3581"/>
                    <a:pt x="5191" y="3655"/>
                    <a:pt x="5191" y="3747"/>
                  </a:cubicBezTo>
                  <a:cubicBezTo>
                    <a:pt x="5191" y="3839"/>
                    <a:pt x="5266" y="3915"/>
                    <a:pt x="5359" y="3915"/>
                  </a:cubicBezTo>
                  <a:lnTo>
                    <a:pt x="6256" y="3915"/>
                  </a:lnTo>
                  <a:lnTo>
                    <a:pt x="6256" y="5183"/>
                  </a:lnTo>
                  <a:cubicBezTo>
                    <a:pt x="6256" y="5258"/>
                    <a:pt x="6195" y="5320"/>
                    <a:pt x="6120" y="5320"/>
                  </a:cubicBezTo>
                  <a:lnTo>
                    <a:pt x="2445" y="5320"/>
                  </a:lnTo>
                  <a:cubicBezTo>
                    <a:pt x="2370" y="5320"/>
                    <a:pt x="2309" y="5258"/>
                    <a:pt x="2309" y="5183"/>
                  </a:cubicBezTo>
                  <a:lnTo>
                    <a:pt x="2309" y="3383"/>
                  </a:lnTo>
                  <a:cubicBezTo>
                    <a:pt x="2309" y="3307"/>
                    <a:pt x="2370" y="3245"/>
                    <a:pt x="2445" y="3245"/>
                  </a:cubicBezTo>
                  <a:close/>
                  <a:moveTo>
                    <a:pt x="1572" y="6826"/>
                  </a:moveTo>
                  <a:cubicBezTo>
                    <a:pt x="1664" y="6826"/>
                    <a:pt x="1740" y="6900"/>
                    <a:pt x="1740" y="6992"/>
                  </a:cubicBezTo>
                  <a:lnTo>
                    <a:pt x="1740" y="8063"/>
                  </a:lnTo>
                  <a:cubicBezTo>
                    <a:pt x="1740" y="8155"/>
                    <a:pt x="1664" y="8231"/>
                    <a:pt x="1572" y="8231"/>
                  </a:cubicBezTo>
                  <a:lnTo>
                    <a:pt x="501" y="8231"/>
                  </a:lnTo>
                  <a:cubicBezTo>
                    <a:pt x="409" y="8231"/>
                    <a:pt x="335" y="8155"/>
                    <a:pt x="335" y="8063"/>
                  </a:cubicBezTo>
                  <a:lnTo>
                    <a:pt x="335" y="6992"/>
                  </a:lnTo>
                  <a:cubicBezTo>
                    <a:pt x="335" y="6900"/>
                    <a:pt x="409" y="6826"/>
                    <a:pt x="501" y="6826"/>
                  </a:cubicBezTo>
                  <a:close/>
                  <a:moveTo>
                    <a:pt x="4817" y="6826"/>
                  </a:moveTo>
                  <a:cubicBezTo>
                    <a:pt x="4910" y="6826"/>
                    <a:pt x="4985" y="6900"/>
                    <a:pt x="4985" y="6992"/>
                  </a:cubicBezTo>
                  <a:lnTo>
                    <a:pt x="4985" y="8063"/>
                  </a:lnTo>
                  <a:cubicBezTo>
                    <a:pt x="4985" y="8155"/>
                    <a:pt x="4910" y="8231"/>
                    <a:pt x="4817" y="8231"/>
                  </a:cubicBezTo>
                  <a:lnTo>
                    <a:pt x="3748" y="8231"/>
                  </a:lnTo>
                  <a:cubicBezTo>
                    <a:pt x="3655" y="8231"/>
                    <a:pt x="3580" y="8155"/>
                    <a:pt x="3580" y="8063"/>
                  </a:cubicBezTo>
                  <a:lnTo>
                    <a:pt x="3580" y="6992"/>
                  </a:lnTo>
                  <a:cubicBezTo>
                    <a:pt x="3580" y="6900"/>
                    <a:pt x="3655" y="6826"/>
                    <a:pt x="3748" y="6826"/>
                  </a:cubicBezTo>
                  <a:close/>
                  <a:moveTo>
                    <a:pt x="8064" y="6826"/>
                  </a:moveTo>
                  <a:cubicBezTo>
                    <a:pt x="8156" y="6826"/>
                    <a:pt x="8230" y="6900"/>
                    <a:pt x="8230" y="6992"/>
                  </a:cubicBezTo>
                  <a:lnTo>
                    <a:pt x="8230" y="8063"/>
                  </a:lnTo>
                  <a:cubicBezTo>
                    <a:pt x="8230" y="8155"/>
                    <a:pt x="8156" y="8231"/>
                    <a:pt x="8064" y="8231"/>
                  </a:cubicBezTo>
                  <a:lnTo>
                    <a:pt x="6993" y="8231"/>
                  </a:lnTo>
                  <a:cubicBezTo>
                    <a:pt x="6900" y="8231"/>
                    <a:pt x="6825" y="8155"/>
                    <a:pt x="6825" y="8063"/>
                  </a:cubicBezTo>
                  <a:lnTo>
                    <a:pt x="6825" y="6992"/>
                  </a:lnTo>
                  <a:cubicBezTo>
                    <a:pt x="6825" y="6900"/>
                    <a:pt x="6900" y="6826"/>
                    <a:pt x="6993" y="6826"/>
                  </a:cubicBezTo>
                  <a:close/>
                  <a:moveTo>
                    <a:pt x="502" y="0"/>
                  </a:moveTo>
                  <a:cubicBezTo>
                    <a:pt x="226" y="0"/>
                    <a:pt x="0" y="225"/>
                    <a:pt x="0" y="502"/>
                  </a:cubicBezTo>
                  <a:lnTo>
                    <a:pt x="0" y="1573"/>
                  </a:lnTo>
                  <a:cubicBezTo>
                    <a:pt x="0" y="1850"/>
                    <a:pt x="226" y="2075"/>
                    <a:pt x="502" y="2075"/>
                  </a:cubicBezTo>
                  <a:lnTo>
                    <a:pt x="870" y="2075"/>
                  </a:lnTo>
                  <a:lnTo>
                    <a:pt x="870" y="3001"/>
                  </a:lnTo>
                  <a:cubicBezTo>
                    <a:pt x="870" y="3321"/>
                    <a:pt x="1130" y="3581"/>
                    <a:pt x="1450" y="3581"/>
                  </a:cubicBezTo>
                  <a:lnTo>
                    <a:pt x="1975" y="3581"/>
                  </a:lnTo>
                  <a:lnTo>
                    <a:pt x="1975" y="4986"/>
                  </a:lnTo>
                  <a:lnTo>
                    <a:pt x="1450" y="4986"/>
                  </a:lnTo>
                  <a:cubicBezTo>
                    <a:pt x="1130" y="4986"/>
                    <a:pt x="870" y="5246"/>
                    <a:pt x="870" y="5564"/>
                  </a:cubicBezTo>
                  <a:lnTo>
                    <a:pt x="870" y="6490"/>
                  </a:lnTo>
                  <a:lnTo>
                    <a:pt x="502" y="6490"/>
                  </a:lnTo>
                  <a:cubicBezTo>
                    <a:pt x="226" y="6490"/>
                    <a:pt x="0" y="6716"/>
                    <a:pt x="0" y="6992"/>
                  </a:cubicBezTo>
                  <a:lnTo>
                    <a:pt x="0" y="8063"/>
                  </a:lnTo>
                  <a:cubicBezTo>
                    <a:pt x="0" y="8340"/>
                    <a:pt x="226" y="8565"/>
                    <a:pt x="502" y="8565"/>
                  </a:cubicBezTo>
                  <a:lnTo>
                    <a:pt x="1572" y="8565"/>
                  </a:lnTo>
                  <a:cubicBezTo>
                    <a:pt x="1849" y="8565"/>
                    <a:pt x="2074" y="8340"/>
                    <a:pt x="2074" y="8063"/>
                  </a:cubicBezTo>
                  <a:lnTo>
                    <a:pt x="2074" y="6992"/>
                  </a:lnTo>
                  <a:cubicBezTo>
                    <a:pt x="2074" y="6716"/>
                    <a:pt x="1849" y="6490"/>
                    <a:pt x="1572" y="6490"/>
                  </a:cubicBezTo>
                  <a:lnTo>
                    <a:pt x="1204" y="6490"/>
                  </a:lnTo>
                  <a:lnTo>
                    <a:pt x="1204" y="5564"/>
                  </a:lnTo>
                  <a:cubicBezTo>
                    <a:pt x="1204" y="5430"/>
                    <a:pt x="1314" y="5320"/>
                    <a:pt x="1450" y="5320"/>
                  </a:cubicBezTo>
                  <a:lnTo>
                    <a:pt x="1995" y="5320"/>
                  </a:lnTo>
                  <a:cubicBezTo>
                    <a:pt x="2053" y="5514"/>
                    <a:pt x="2233" y="5654"/>
                    <a:pt x="2445" y="5654"/>
                  </a:cubicBezTo>
                  <a:lnTo>
                    <a:pt x="4117" y="5654"/>
                  </a:lnTo>
                  <a:lnTo>
                    <a:pt x="4117" y="6490"/>
                  </a:lnTo>
                  <a:lnTo>
                    <a:pt x="3748" y="6490"/>
                  </a:lnTo>
                  <a:cubicBezTo>
                    <a:pt x="3471" y="6490"/>
                    <a:pt x="3246" y="6716"/>
                    <a:pt x="3246" y="6992"/>
                  </a:cubicBezTo>
                  <a:lnTo>
                    <a:pt x="3246" y="8063"/>
                  </a:lnTo>
                  <a:cubicBezTo>
                    <a:pt x="3246" y="8340"/>
                    <a:pt x="3471" y="8565"/>
                    <a:pt x="3748" y="8565"/>
                  </a:cubicBezTo>
                  <a:lnTo>
                    <a:pt x="4817" y="8565"/>
                  </a:lnTo>
                  <a:cubicBezTo>
                    <a:pt x="5095" y="8565"/>
                    <a:pt x="5319" y="8340"/>
                    <a:pt x="5319" y="8063"/>
                  </a:cubicBezTo>
                  <a:lnTo>
                    <a:pt x="5319" y="6992"/>
                  </a:lnTo>
                  <a:cubicBezTo>
                    <a:pt x="5319" y="6716"/>
                    <a:pt x="5095" y="6490"/>
                    <a:pt x="4817" y="6490"/>
                  </a:cubicBezTo>
                  <a:lnTo>
                    <a:pt x="4452" y="6490"/>
                  </a:lnTo>
                  <a:lnTo>
                    <a:pt x="4452" y="5654"/>
                  </a:lnTo>
                  <a:lnTo>
                    <a:pt x="6120" y="5654"/>
                  </a:lnTo>
                  <a:cubicBezTo>
                    <a:pt x="6332" y="5654"/>
                    <a:pt x="6512" y="5513"/>
                    <a:pt x="6570" y="5320"/>
                  </a:cubicBezTo>
                  <a:lnTo>
                    <a:pt x="7121" y="5320"/>
                  </a:lnTo>
                  <a:cubicBezTo>
                    <a:pt x="7255" y="5320"/>
                    <a:pt x="7365" y="5430"/>
                    <a:pt x="7365" y="5564"/>
                  </a:cubicBezTo>
                  <a:lnTo>
                    <a:pt x="7365" y="6490"/>
                  </a:lnTo>
                  <a:lnTo>
                    <a:pt x="6993" y="6490"/>
                  </a:lnTo>
                  <a:cubicBezTo>
                    <a:pt x="6716" y="6490"/>
                    <a:pt x="6491" y="6716"/>
                    <a:pt x="6491" y="6992"/>
                  </a:cubicBezTo>
                  <a:lnTo>
                    <a:pt x="6491" y="8063"/>
                  </a:lnTo>
                  <a:cubicBezTo>
                    <a:pt x="6491" y="8340"/>
                    <a:pt x="6716" y="8565"/>
                    <a:pt x="6993" y="8565"/>
                  </a:cubicBezTo>
                  <a:lnTo>
                    <a:pt x="8064" y="8565"/>
                  </a:lnTo>
                  <a:cubicBezTo>
                    <a:pt x="8340" y="8565"/>
                    <a:pt x="8566" y="8340"/>
                    <a:pt x="8566" y="8063"/>
                  </a:cubicBezTo>
                  <a:lnTo>
                    <a:pt x="8566" y="6992"/>
                  </a:lnTo>
                  <a:cubicBezTo>
                    <a:pt x="8566" y="6716"/>
                    <a:pt x="8340" y="6490"/>
                    <a:pt x="8064" y="6490"/>
                  </a:cubicBezTo>
                  <a:lnTo>
                    <a:pt x="7699" y="6490"/>
                  </a:lnTo>
                  <a:lnTo>
                    <a:pt x="7699" y="5564"/>
                  </a:lnTo>
                  <a:cubicBezTo>
                    <a:pt x="7699" y="5246"/>
                    <a:pt x="7439" y="4986"/>
                    <a:pt x="7121" y="4986"/>
                  </a:cubicBezTo>
                  <a:lnTo>
                    <a:pt x="6591" y="4986"/>
                  </a:lnTo>
                  <a:lnTo>
                    <a:pt x="6591" y="3581"/>
                  </a:lnTo>
                  <a:lnTo>
                    <a:pt x="7121" y="3581"/>
                  </a:lnTo>
                  <a:cubicBezTo>
                    <a:pt x="7439" y="3581"/>
                    <a:pt x="7699" y="3321"/>
                    <a:pt x="7699" y="3001"/>
                  </a:cubicBezTo>
                  <a:lnTo>
                    <a:pt x="7699" y="2075"/>
                  </a:lnTo>
                  <a:lnTo>
                    <a:pt x="8064" y="2075"/>
                  </a:lnTo>
                  <a:cubicBezTo>
                    <a:pt x="8340" y="2075"/>
                    <a:pt x="8566" y="1850"/>
                    <a:pt x="8566" y="1573"/>
                  </a:cubicBezTo>
                  <a:lnTo>
                    <a:pt x="8566" y="502"/>
                  </a:lnTo>
                  <a:cubicBezTo>
                    <a:pt x="8566" y="225"/>
                    <a:pt x="8340" y="0"/>
                    <a:pt x="8064" y="0"/>
                  </a:cubicBezTo>
                  <a:lnTo>
                    <a:pt x="6993" y="0"/>
                  </a:lnTo>
                  <a:cubicBezTo>
                    <a:pt x="6716" y="0"/>
                    <a:pt x="6491" y="225"/>
                    <a:pt x="6491" y="502"/>
                  </a:cubicBezTo>
                  <a:lnTo>
                    <a:pt x="6491" y="1573"/>
                  </a:lnTo>
                  <a:cubicBezTo>
                    <a:pt x="6491" y="1850"/>
                    <a:pt x="6716" y="2075"/>
                    <a:pt x="6993" y="2075"/>
                  </a:cubicBezTo>
                  <a:lnTo>
                    <a:pt x="7365" y="2075"/>
                  </a:lnTo>
                  <a:lnTo>
                    <a:pt x="7365" y="3001"/>
                  </a:lnTo>
                  <a:cubicBezTo>
                    <a:pt x="7365" y="3135"/>
                    <a:pt x="7255" y="3245"/>
                    <a:pt x="7121" y="3245"/>
                  </a:cubicBezTo>
                  <a:lnTo>
                    <a:pt x="6570" y="3245"/>
                  </a:lnTo>
                  <a:cubicBezTo>
                    <a:pt x="6512" y="3052"/>
                    <a:pt x="6332" y="2911"/>
                    <a:pt x="6120" y="2911"/>
                  </a:cubicBezTo>
                  <a:lnTo>
                    <a:pt x="4452" y="2911"/>
                  </a:lnTo>
                  <a:lnTo>
                    <a:pt x="4452" y="2075"/>
                  </a:lnTo>
                  <a:lnTo>
                    <a:pt x="4817" y="2075"/>
                  </a:lnTo>
                  <a:cubicBezTo>
                    <a:pt x="5095" y="2075"/>
                    <a:pt x="5319" y="1850"/>
                    <a:pt x="5319" y="1573"/>
                  </a:cubicBezTo>
                  <a:lnTo>
                    <a:pt x="5319" y="502"/>
                  </a:lnTo>
                  <a:cubicBezTo>
                    <a:pt x="5319" y="225"/>
                    <a:pt x="5095" y="0"/>
                    <a:pt x="4817" y="0"/>
                  </a:cubicBezTo>
                  <a:lnTo>
                    <a:pt x="3748" y="0"/>
                  </a:lnTo>
                  <a:cubicBezTo>
                    <a:pt x="3471" y="0"/>
                    <a:pt x="3246" y="225"/>
                    <a:pt x="3246" y="502"/>
                  </a:cubicBezTo>
                  <a:lnTo>
                    <a:pt x="3246" y="1573"/>
                  </a:lnTo>
                  <a:cubicBezTo>
                    <a:pt x="3246" y="1850"/>
                    <a:pt x="3471" y="2075"/>
                    <a:pt x="3748" y="2075"/>
                  </a:cubicBezTo>
                  <a:lnTo>
                    <a:pt x="4117" y="2075"/>
                  </a:lnTo>
                  <a:lnTo>
                    <a:pt x="4117" y="2911"/>
                  </a:lnTo>
                  <a:lnTo>
                    <a:pt x="2445" y="2911"/>
                  </a:lnTo>
                  <a:cubicBezTo>
                    <a:pt x="2233" y="2911"/>
                    <a:pt x="2053" y="3052"/>
                    <a:pt x="1995" y="3245"/>
                  </a:cubicBezTo>
                  <a:lnTo>
                    <a:pt x="1450" y="3245"/>
                  </a:lnTo>
                  <a:cubicBezTo>
                    <a:pt x="1314" y="3245"/>
                    <a:pt x="1204" y="3135"/>
                    <a:pt x="1204" y="3001"/>
                  </a:cubicBezTo>
                  <a:lnTo>
                    <a:pt x="1204" y="2075"/>
                  </a:lnTo>
                  <a:lnTo>
                    <a:pt x="1572" y="2075"/>
                  </a:lnTo>
                  <a:cubicBezTo>
                    <a:pt x="1849" y="2075"/>
                    <a:pt x="2074" y="1850"/>
                    <a:pt x="2074" y="1573"/>
                  </a:cubicBezTo>
                  <a:lnTo>
                    <a:pt x="2074" y="502"/>
                  </a:lnTo>
                  <a:cubicBezTo>
                    <a:pt x="2074" y="225"/>
                    <a:pt x="1849" y="0"/>
                    <a:pt x="1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5988975" y="488650"/>
              <a:ext cx="8425" cy="8375"/>
            </a:xfrm>
            <a:custGeom>
              <a:avLst/>
              <a:gdLst/>
              <a:ahLst/>
              <a:cxnLst/>
              <a:rect l="l" t="t" r="r" b="b"/>
              <a:pathLst>
                <a:path w="337" h="335" extrusionOk="0">
                  <a:moveTo>
                    <a:pt x="169" y="1"/>
                  </a:moveTo>
                  <a:cubicBezTo>
                    <a:pt x="125" y="1"/>
                    <a:pt x="82" y="18"/>
                    <a:pt x="50" y="49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1"/>
                    <a:pt x="20" y="254"/>
                    <a:pt x="50" y="286"/>
                  </a:cubicBezTo>
                  <a:cubicBezTo>
                    <a:pt x="82" y="317"/>
                    <a:pt x="125" y="335"/>
                    <a:pt x="169" y="335"/>
                  </a:cubicBezTo>
                  <a:cubicBezTo>
                    <a:pt x="213" y="335"/>
                    <a:pt x="256" y="317"/>
                    <a:pt x="287" y="286"/>
                  </a:cubicBezTo>
                  <a:cubicBezTo>
                    <a:pt x="318" y="254"/>
                    <a:pt x="336" y="211"/>
                    <a:pt x="336" y="167"/>
                  </a:cubicBezTo>
                  <a:cubicBezTo>
                    <a:pt x="336" y="123"/>
                    <a:pt x="318" y="80"/>
                    <a:pt x="287" y="49"/>
                  </a:cubicBezTo>
                  <a:cubicBezTo>
                    <a:pt x="256" y="18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2"/>
          <p:cNvGrpSpPr/>
          <p:nvPr/>
        </p:nvGrpSpPr>
        <p:grpSpPr>
          <a:xfrm>
            <a:off x="5375733" y="1894168"/>
            <a:ext cx="426266" cy="426315"/>
            <a:chOff x="2885600" y="1565850"/>
            <a:chExt cx="214150" cy="214175"/>
          </a:xfrm>
        </p:grpSpPr>
        <p:sp>
          <p:nvSpPr>
            <p:cNvPr id="773" name="Google Shape;773;p32"/>
            <p:cNvSpPr/>
            <p:nvPr/>
          </p:nvSpPr>
          <p:spPr>
            <a:xfrm>
              <a:off x="2885600" y="1606850"/>
              <a:ext cx="214150" cy="173175"/>
            </a:xfrm>
            <a:custGeom>
              <a:avLst/>
              <a:gdLst/>
              <a:ahLst/>
              <a:cxnLst/>
              <a:rect l="l" t="t" r="r" b="b"/>
              <a:pathLst>
                <a:path w="8566" h="6927" extrusionOk="0">
                  <a:moveTo>
                    <a:pt x="771" y="543"/>
                  </a:moveTo>
                  <a:cubicBezTo>
                    <a:pt x="1010" y="543"/>
                    <a:pt x="1205" y="738"/>
                    <a:pt x="1205" y="977"/>
                  </a:cubicBezTo>
                  <a:cubicBezTo>
                    <a:pt x="1205" y="1217"/>
                    <a:pt x="1014" y="1409"/>
                    <a:pt x="776" y="1412"/>
                  </a:cubicBezTo>
                  <a:cubicBezTo>
                    <a:pt x="774" y="1412"/>
                    <a:pt x="771" y="1411"/>
                    <a:pt x="768" y="1411"/>
                  </a:cubicBezTo>
                  <a:cubicBezTo>
                    <a:pt x="766" y="1411"/>
                    <a:pt x="764" y="1412"/>
                    <a:pt x="762" y="1412"/>
                  </a:cubicBezTo>
                  <a:cubicBezTo>
                    <a:pt x="526" y="1408"/>
                    <a:pt x="336" y="1214"/>
                    <a:pt x="336" y="977"/>
                  </a:cubicBezTo>
                  <a:cubicBezTo>
                    <a:pt x="336" y="738"/>
                    <a:pt x="531" y="543"/>
                    <a:pt x="771" y="543"/>
                  </a:cubicBezTo>
                  <a:close/>
                  <a:moveTo>
                    <a:pt x="7796" y="543"/>
                  </a:moveTo>
                  <a:cubicBezTo>
                    <a:pt x="8036" y="543"/>
                    <a:pt x="8231" y="738"/>
                    <a:pt x="8231" y="977"/>
                  </a:cubicBezTo>
                  <a:cubicBezTo>
                    <a:pt x="8231" y="1217"/>
                    <a:pt x="8040" y="1408"/>
                    <a:pt x="7804" y="1412"/>
                  </a:cubicBezTo>
                  <a:cubicBezTo>
                    <a:pt x="7802" y="1412"/>
                    <a:pt x="7799" y="1411"/>
                    <a:pt x="7798" y="1411"/>
                  </a:cubicBezTo>
                  <a:cubicBezTo>
                    <a:pt x="7795" y="1411"/>
                    <a:pt x="7793" y="1412"/>
                    <a:pt x="7790" y="1412"/>
                  </a:cubicBezTo>
                  <a:cubicBezTo>
                    <a:pt x="7553" y="1409"/>
                    <a:pt x="7361" y="1215"/>
                    <a:pt x="7361" y="977"/>
                  </a:cubicBezTo>
                  <a:cubicBezTo>
                    <a:pt x="7361" y="738"/>
                    <a:pt x="7556" y="543"/>
                    <a:pt x="7796" y="543"/>
                  </a:cubicBezTo>
                  <a:close/>
                  <a:moveTo>
                    <a:pt x="4283" y="335"/>
                  </a:moveTo>
                  <a:cubicBezTo>
                    <a:pt x="4965" y="335"/>
                    <a:pt x="5520" y="890"/>
                    <a:pt x="5520" y="1574"/>
                  </a:cubicBezTo>
                  <a:cubicBezTo>
                    <a:pt x="5520" y="2256"/>
                    <a:pt x="4965" y="2811"/>
                    <a:pt x="4283" y="2811"/>
                  </a:cubicBezTo>
                  <a:cubicBezTo>
                    <a:pt x="3601" y="2811"/>
                    <a:pt x="3045" y="2256"/>
                    <a:pt x="3045" y="1574"/>
                  </a:cubicBezTo>
                  <a:cubicBezTo>
                    <a:pt x="3045" y="890"/>
                    <a:pt x="3601" y="335"/>
                    <a:pt x="4283" y="335"/>
                  </a:cubicBezTo>
                  <a:close/>
                  <a:moveTo>
                    <a:pt x="5923" y="3145"/>
                  </a:moveTo>
                  <a:lnTo>
                    <a:pt x="5923" y="3481"/>
                  </a:lnTo>
                  <a:lnTo>
                    <a:pt x="2643" y="3481"/>
                  </a:lnTo>
                  <a:lnTo>
                    <a:pt x="2643" y="3145"/>
                  </a:lnTo>
                  <a:close/>
                  <a:moveTo>
                    <a:pt x="4451" y="3815"/>
                  </a:moveTo>
                  <a:lnTo>
                    <a:pt x="4451" y="5922"/>
                  </a:lnTo>
                  <a:lnTo>
                    <a:pt x="4115" y="5922"/>
                  </a:lnTo>
                  <a:lnTo>
                    <a:pt x="4115" y="3815"/>
                  </a:lnTo>
                  <a:close/>
                  <a:moveTo>
                    <a:pt x="1851" y="5021"/>
                  </a:moveTo>
                  <a:lnTo>
                    <a:pt x="1851" y="6592"/>
                  </a:lnTo>
                  <a:lnTo>
                    <a:pt x="400" y="6592"/>
                  </a:lnTo>
                  <a:lnTo>
                    <a:pt x="400" y="5021"/>
                  </a:lnTo>
                  <a:close/>
                  <a:moveTo>
                    <a:pt x="5018" y="6258"/>
                  </a:moveTo>
                  <a:cubicBezTo>
                    <a:pt x="5111" y="6258"/>
                    <a:pt x="5186" y="6332"/>
                    <a:pt x="5186" y="6424"/>
                  </a:cubicBezTo>
                  <a:lnTo>
                    <a:pt x="5186" y="6592"/>
                  </a:lnTo>
                  <a:lnTo>
                    <a:pt x="3380" y="6592"/>
                  </a:lnTo>
                  <a:lnTo>
                    <a:pt x="3380" y="6424"/>
                  </a:lnTo>
                  <a:cubicBezTo>
                    <a:pt x="3380" y="6332"/>
                    <a:pt x="3455" y="6258"/>
                    <a:pt x="3547" y="6258"/>
                  </a:cubicBezTo>
                  <a:close/>
                  <a:moveTo>
                    <a:pt x="8166" y="5021"/>
                  </a:moveTo>
                  <a:lnTo>
                    <a:pt x="8166" y="6592"/>
                  </a:lnTo>
                  <a:lnTo>
                    <a:pt x="6715" y="6592"/>
                  </a:lnTo>
                  <a:lnTo>
                    <a:pt x="6715" y="5021"/>
                  </a:lnTo>
                  <a:close/>
                  <a:moveTo>
                    <a:pt x="4283" y="1"/>
                  </a:moveTo>
                  <a:cubicBezTo>
                    <a:pt x="3416" y="1"/>
                    <a:pt x="2710" y="706"/>
                    <a:pt x="2710" y="1574"/>
                  </a:cubicBezTo>
                  <a:cubicBezTo>
                    <a:pt x="2710" y="2076"/>
                    <a:pt x="2947" y="2523"/>
                    <a:pt x="3315" y="2811"/>
                  </a:cubicBezTo>
                  <a:lnTo>
                    <a:pt x="2476" y="2811"/>
                  </a:lnTo>
                  <a:cubicBezTo>
                    <a:pt x="2384" y="2811"/>
                    <a:pt x="2309" y="2887"/>
                    <a:pt x="2309" y="2979"/>
                  </a:cubicBezTo>
                  <a:lnTo>
                    <a:pt x="2309" y="3647"/>
                  </a:lnTo>
                  <a:cubicBezTo>
                    <a:pt x="2309" y="3717"/>
                    <a:pt x="2351" y="3775"/>
                    <a:pt x="2409" y="3801"/>
                  </a:cubicBezTo>
                  <a:cubicBezTo>
                    <a:pt x="2317" y="3768"/>
                    <a:pt x="2218" y="3749"/>
                    <a:pt x="2114" y="3749"/>
                  </a:cubicBezTo>
                  <a:lnTo>
                    <a:pt x="1472" y="3749"/>
                  </a:lnTo>
                  <a:lnTo>
                    <a:pt x="1472" y="2115"/>
                  </a:lnTo>
                  <a:cubicBezTo>
                    <a:pt x="1472" y="1907"/>
                    <a:pt x="1380" y="1719"/>
                    <a:pt x="1236" y="1590"/>
                  </a:cubicBezTo>
                  <a:cubicBezTo>
                    <a:pt x="1420" y="1449"/>
                    <a:pt x="1540" y="1227"/>
                    <a:pt x="1540" y="977"/>
                  </a:cubicBezTo>
                  <a:cubicBezTo>
                    <a:pt x="1540" y="553"/>
                    <a:pt x="1195" y="208"/>
                    <a:pt x="771" y="208"/>
                  </a:cubicBezTo>
                  <a:cubicBezTo>
                    <a:pt x="346" y="208"/>
                    <a:pt x="0" y="553"/>
                    <a:pt x="0" y="977"/>
                  </a:cubicBezTo>
                  <a:cubicBezTo>
                    <a:pt x="0" y="1226"/>
                    <a:pt x="120" y="1448"/>
                    <a:pt x="303" y="1588"/>
                  </a:cubicBezTo>
                  <a:cubicBezTo>
                    <a:pt x="158" y="1717"/>
                    <a:pt x="65" y="1906"/>
                    <a:pt x="65" y="2115"/>
                  </a:cubicBezTo>
                  <a:lnTo>
                    <a:pt x="65" y="2460"/>
                  </a:lnTo>
                  <a:cubicBezTo>
                    <a:pt x="65" y="2552"/>
                    <a:pt x="140" y="2627"/>
                    <a:pt x="232" y="2627"/>
                  </a:cubicBezTo>
                  <a:cubicBezTo>
                    <a:pt x="325" y="2627"/>
                    <a:pt x="400" y="2552"/>
                    <a:pt x="400" y="2460"/>
                  </a:cubicBezTo>
                  <a:lnTo>
                    <a:pt x="400" y="2115"/>
                  </a:lnTo>
                  <a:cubicBezTo>
                    <a:pt x="400" y="1914"/>
                    <a:pt x="562" y="1750"/>
                    <a:pt x="762" y="1747"/>
                  </a:cubicBezTo>
                  <a:lnTo>
                    <a:pt x="776" y="1747"/>
                  </a:lnTo>
                  <a:cubicBezTo>
                    <a:pt x="976" y="1751"/>
                    <a:pt x="1137" y="1914"/>
                    <a:pt x="1137" y="2115"/>
                  </a:cubicBezTo>
                  <a:lnTo>
                    <a:pt x="1137" y="3917"/>
                  </a:lnTo>
                  <a:cubicBezTo>
                    <a:pt x="1137" y="4009"/>
                    <a:pt x="1212" y="4084"/>
                    <a:pt x="1304" y="4084"/>
                  </a:cubicBezTo>
                  <a:lnTo>
                    <a:pt x="2114" y="4084"/>
                  </a:lnTo>
                  <a:cubicBezTo>
                    <a:pt x="2411" y="4084"/>
                    <a:pt x="2654" y="4326"/>
                    <a:pt x="2654" y="4624"/>
                  </a:cubicBezTo>
                  <a:lnTo>
                    <a:pt x="2654" y="6592"/>
                  </a:lnTo>
                  <a:lnTo>
                    <a:pt x="2185" y="6592"/>
                  </a:lnTo>
                  <a:lnTo>
                    <a:pt x="2185" y="4854"/>
                  </a:lnTo>
                  <a:cubicBezTo>
                    <a:pt x="2185" y="4762"/>
                    <a:pt x="2111" y="4687"/>
                    <a:pt x="2019" y="4687"/>
                  </a:cubicBezTo>
                  <a:lnTo>
                    <a:pt x="862" y="4687"/>
                  </a:lnTo>
                  <a:cubicBezTo>
                    <a:pt x="607" y="4687"/>
                    <a:pt x="400" y="4479"/>
                    <a:pt x="400" y="4225"/>
                  </a:cubicBezTo>
                  <a:lnTo>
                    <a:pt x="400" y="3798"/>
                  </a:lnTo>
                  <a:cubicBezTo>
                    <a:pt x="400" y="3706"/>
                    <a:pt x="324" y="3631"/>
                    <a:pt x="232" y="3631"/>
                  </a:cubicBezTo>
                  <a:cubicBezTo>
                    <a:pt x="140" y="3631"/>
                    <a:pt x="65" y="3706"/>
                    <a:pt x="65" y="3798"/>
                  </a:cubicBezTo>
                  <a:lnTo>
                    <a:pt x="65" y="4225"/>
                  </a:lnTo>
                  <a:cubicBezTo>
                    <a:pt x="65" y="4398"/>
                    <a:pt x="120" y="4557"/>
                    <a:pt x="214" y="4688"/>
                  </a:cubicBezTo>
                  <a:cubicBezTo>
                    <a:pt x="130" y="4697"/>
                    <a:pt x="65" y="4768"/>
                    <a:pt x="65" y="4854"/>
                  </a:cubicBezTo>
                  <a:lnTo>
                    <a:pt x="65" y="6759"/>
                  </a:lnTo>
                  <a:cubicBezTo>
                    <a:pt x="65" y="6852"/>
                    <a:pt x="140" y="6926"/>
                    <a:pt x="232" y="6926"/>
                  </a:cubicBezTo>
                  <a:lnTo>
                    <a:pt x="2821" y="6926"/>
                  </a:lnTo>
                  <a:cubicBezTo>
                    <a:pt x="2913" y="6926"/>
                    <a:pt x="2989" y="6852"/>
                    <a:pt x="2989" y="6759"/>
                  </a:cubicBezTo>
                  <a:lnTo>
                    <a:pt x="2989" y="4624"/>
                  </a:lnTo>
                  <a:cubicBezTo>
                    <a:pt x="2989" y="4251"/>
                    <a:pt x="2753" y="3931"/>
                    <a:pt x="2423" y="3807"/>
                  </a:cubicBezTo>
                  <a:lnTo>
                    <a:pt x="2423" y="3807"/>
                  </a:lnTo>
                  <a:cubicBezTo>
                    <a:pt x="2440" y="3812"/>
                    <a:pt x="2458" y="3815"/>
                    <a:pt x="2476" y="3815"/>
                  </a:cubicBezTo>
                  <a:lnTo>
                    <a:pt x="3781" y="3815"/>
                  </a:lnTo>
                  <a:lnTo>
                    <a:pt x="3781" y="5922"/>
                  </a:lnTo>
                  <a:lnTo>
                    <a:pt x="3547" y="5922"/>
                  </a:lnTo>
                  <a:cubicBezTo>
                    <a:pt x="3270" y="5922"/>
                    <a:pt x="3045" y="6148"/>
                    <a:pt x="3045" y="6424"/>
                  </a:cubicBezTo>
                  <a:lnTo>
                    <a:pt x="3045" y="6759"/>
                  </a:lnTo>
                  <a:cubicBezTo>
                    <a:pt x="3045" y="6852"/>
                    <a:pt x="3120" y="6926"/>
                    <a:pt x="3212" y="6926"/>
                  </a:cubicBezTo>
                  <a:lnTo>
                    <a:pt x="5354" y="6926"/>
                  </a:lnTo>
                  <a:cubicBezTo>
                    <a:pt x="5446" y="6926"/>
                    <a:pt x="5520" y="6852"/>
                    <a:pt x="5520" y="6759"/>
                  </a:cubicBezTo>
                  <a:lnTo>
                    <a:pt x="5520" y="6424"/>
                  </a:lnTo>
                  <a:cubicBezTo>
                    <a:pt x="5520" y="6148"/>
                    <a:pt x="5296" y="5922"/>
                    <a:pt x="5018" y="5922"/>
                  </a:cubicBezTo>
                  <a:lnTo>
                    <a:pt x="4785" y="5922"/>
                  </a:lnTo>
                  <a:lnTo>
                    <a:pt x="4785" y="3815"/>
                  </a:lnTo>
                  <a:lnTo>
                    <a:pt x="6089" y="3815"/>
                  </a:lnTo>
                  <a:cubicBezTo>
                    <a:pt x="6109" y="3815"/>
                    <a:pt x="6128" y="3811"/>
                    <a:pt x="6146" y="3805"/>
                  </a:cubicBezTo>
                  <a:lnTo>
                    <a:pt x="6146" y="3805"/>
                  </a:lnTo>
                  <a:cubicBezTo>
                    <a:pt x="5814" y="3929"/>
                    <a:pt x="5577" y="4250"/>
                    <a:pt x="5577" y="4624"/>
                  </a:cubicBezTo>
                  <a:lnTo>
                    <a:pt x="5577" y="6759"/>
                  </a:lnTo>
                  <a:cubicBezTo>
                    <a:pt x="5577" y="6852"/>
                    <a:pt x="5652" y="6926"/>
                    <a:pt x="5745" y="6926"/>
                  </a:cubicBezTo>
                  <a:lnTo>
                    <a:pt x="8334" y="6926"/>
                  </a:lnTo>
                  <a:cubicBezTo>
                    <a:pt x="8426" y="6926"/>
                    <a:pt x="8500" y="6852"/>
                    <a:pt x="8500" y="6759"/>
                  </a:cubicBezTo>
                  <a:lnTo>
                    <a:pt x="8500" y="4854"/>
                  </a:lnTo>
                  <a:cubicBezTo>
                    <a:pt x="8500" y="4768"/>
                    <a:pt x="8435" y="4697"/>
                    <a:pt x="8352" y="4688"/>
                  </a:cubicBezTo>
                  <a:cubicBezTo>
                    <a:pt x="8446" y="4557"/>
                    <a:pt x="8500" y="4398"/>
                    <a:pt x="8500" y="4225"/>
                  </a:cubicBezTo>
                  <a:lnTo>
                    <a:pt x="8500" y="3743"/>
                  </a:lnTo>
                  <a:cubicBezTo>
                    <a:pt x="8500" y="3651"/>
                    <a:pt x="8426" y="3575"/>
                    <a:pt x="8334" y="3575"/>
                  </a:cubicBezTo>
                  <a:cubicBezTo>
                    <a:pt x="8242" y="3575"/>
                    <a:pt x="8166" y="3651"/>
                    <a:pt x="8166" y="3743"/>
                  </a:cubicBezTo>
                  <a:lnTo>
                    <a:pt x="8166" y="4225"/>
                  </a:lnTo>
                  <a:cubicBezTo>
                    <a:pt x="8166" y="4479"/>
                    <a:pt x="7960" y="4687"/>
                    <a:pt x="7705" y="4687"/>
                  </a:cubicBezTo>
                  <a:lnTo>
                    <a:pt x="6548" y="4687"/>
                  </a:lnTo>
                  <a:cubicBezTo>
                    <a:pt x="6456" y="4687"/>
                    <a:pt x="6381" y="4762"/>
                    <a:pt x="6381" y="4854"/>
                  </a:cubicBezTo>
                  <a:lnTo>
                    <a:pt x="6381" y="6592"/>
                  </a:lnTo>
                  <a:lnTo>
                    <a:pt x="5912" y="6592"/>
                  </a:lnTo>
                  <a:lnTo>
                    <a:pt x="5912" y="4624"/>
                  </a:lnTo>
                  <a:cubicBezTo>
                    <a:pt x="5912" y="4326"/>
                    <a:pt x="6154" y="4084"/>
                    <a:pt x="6453" y="4084"/>
                  </a:cubicBezTo>
                  <a:lnTo>
                    <a:pt x="7262" y="4084"/>
                  </a:lnTo>
                  <a:cubicBezTo>
                    <a:pt x="7354" y="4084"/>
                    <a:pt x="7430" y="4009"/>
                    <a:pt x="7430" y="3917"/>
                  </a:cubicBezTo>
                  <a:lnTo>
                    <a:pt x="7430" y="2115"/>
                  </a:lnTo>
                  <a:cubicBezTo>
                    <a:pt x="7430" y="1914"/>
                    <a:pt x="7590" y="1751"/>
                    <a:pt x="7790" y="1747"/>
                  </a:cubicBezTo>
                  <a:lnTo>
                    <a:pt x="7804" y="1747"/>
                  </a:lnTo>
                  <a:cubicBezTo>
                    <a:pt x="8005" y="1750"/>
                    <a:pt x="8166" y="1914"/>
                    <a:pt x="8166" y="2115"/>
                  </a:cubicBezTo>
                  <a:lnTo>
                    <a:pt x="8166" y="2412"/>
                  </a:lnTo>
                  <a:cubicBezTo>
                    <a:pt x="8166" y="2504"/>
                    <a:pt x="8242" y="2580"/>
                    <a:pt x="8334" y="2580"/>
                  </a:cubicBezTo>
                  <a:cubicBezTo>
                    <a:pt x="8426" y="2580"/>
                    <a:pt x="8501" y="2504"/>
                    <a:pt x="8501" y="2412"/>
                  </a:cubicBezTo>
                  <a:lnTo>
                    <a:pt x="8501" y="2115"/>
                  </a:lnTo>
                  <a:cubicBezTo>
                    <a:pt x="8501" y="1906"/>
                    <a:pt x="8409" y="1717"/>
                    <a:pt x="8263" y="1588"/>
                  </a:cubicBezTo>
                  <a:cubicBezTo>
                    <a:pt x="8447" y="1448"/>
                    <a:pt x="8565" y="1226"/>
                    <a:pt x="8565" y="977"/>
                  </a:cubicBezTo>
                  <a:cubicBezTo>
                    <a:pt x="8565" y="553"/>
                    <a:pt x="8221" y="208"/>
                    <a:pt x="7796" y="208"/>
                  </a:cubicBezTo>
                  <a:cubicBezTo>
                    <a:pt x="7372" y="208"/>
                    <a:pt x="7026" y="553"/>
                    <a:pt x="7026" y="977"/>
                  </a:cubicBezTo>
                  <a:cubicBezTo>
                    <a:pt x="7026" y="1227"/>
                    <a:pt x="7147" y="1449"/>
                    <a:pt x="7331" y="1590"/>
                  </a:cubicBezTo>
                  <a:cubicBezTo>
                    <a:pt x="7186" y="1719"/>
                    <a:pt x="7094" y="1907"/>
                    <a:pt x="7094" y="2115"/>
                  </a:cubicBezTo>
                  <a:lnTo>
                    <a:pt x="7094" y="3749"/>
                  </a:lnTo>
                  <a:lnTo>
                    <a:pt x="6453" y="3749"/>
                  </a:lnTo>
                  <a:cubicBezTo>
                    <a:pt x="6348" y="3749"/>
                    <a:pt x="6249" y="3768"/>
                    <a:pt x="6155" y="3801"/>
                  </a:cubicBezTo>
                  <a:cubicBezTo>
                    <a:pt x="6215" y="3776"/>
                    <a:pt x="6257" y="3717"/>
                    <a:pt x="6257" y="3647"/>
                  </a:cubicBezTo>
                  <a:lnTo>
                    <a:pt x="6257" y="2979"/>
                  </a:lnTo>
                  <a:cubicBezTo>
                    <a:pt x="6257" y="2887"/>
                    <a:pt x="6182" y="2811"/>
                    <a:pt x="6089" y="2811"/>
                  </a:cubicBezTo>
                  <a:lnTo>
                    <a:pt x="5252" y="2811"/>
                  </a:lnTo>
                  <a:cubicBezTo>
                    <a:pt x="5619" y="2523"/>
                    <a:pt x="5856" y="2076"/>
                    <a:pt x="5856" y="1574"/>
                  </a:cubicBezTo>
                  <a:cubicBezTo>
                    <a:pt x="5856" y="706"/>
                    <a:pt x="5151" y="1"/>
                    <a:pt x="4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3089750" y="1679500"/>
              <a:ext cx="8400" cy="8375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168" y="1"/>
                  </a:moveTo>
                  <a:cubicBezTo>
                    <a:pt x="124" y="1"/>
                    <a:pt x="81" y="17"/>
                    <a:pt x="49" y="49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9" y="254"/>
                    <a:pt x="49" y="286"/>
                  </a:cubicBezTo>
                  <a:cubicBezTo>
                    <a:pt x="81" y="317"/>
                    <a:pt x="124" y="335"/>
                    <a:pt x="168" y="335"/>
                  </a:cubicBezTo>
                  <a:cubicBezTo>
                    <a:pt x="212" y="335"/>
                    <a:pt x="255" y="317"/>
                    <a:pt x="286" y="286"/>
                  </a:cubicBezTo>
                  <a:cubicBezTo>
                    <a:pt x="318" y="254"/>
                    <a:pt x="335" y="211"/>
                    <a:pt x="335" y="167"/>
                  </a:cubicBezTo>
                  <a:cubicBezTo>
                    <a:pt x="335" y="123"/>
                    <a:pt x="318" y="80"/>
                    <a:pt x="286" y="49"/>
                  </a:cubicBezTo>
                  <a:cubicBezTo>
                    <a:pt x="255" y="17"/>
                    <a:pt x="212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2887225" y="16809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0"/>
                  </a:moveTo>
                  <a:cubicBezTo>
                    <a:pt x="124" y="0"/>
                    <a:pt x="80" y="18"/>
                    <a:pt x="50" y="48"/>
                  </a:cubicBezTo>
                  <a:cubicBezTo>
                    <a:pt x="18" y="80"/>
                    <a:pt x="0" y="123"/>
                    <a:pt x="0" y="167"/>
                  </a:cubicBezTo>
                  <a:cubicBezTo>
                    <a:pt x="0" y="211"/>
                    <a:pt x="18" y="254"/>
                    <a:pt x="50" y="285"/>
                  </a:cubicBezTo>
                  <a:cubicBezTo>
                    <a:pt x="80" y="317"/>
                    <a:pt x="123" y="334"/>
                    <a:pt x="168" y="334"/>
                  </a:cubicBezTo>
                  <a:cubicBezTo>
                    <a:pt x="212" y="334"/>
                    <a:pt x="255" y="317"/>
                    <a:pt x="285" y="285"/>
                  </a:cubicBezTo>
                  <a:cubicBezTo>
                    <a:pt x="317" y="255"/>
                    <a:pt x="335" y="211"/>
                    <a:pt x="335" y="167"/>
                  </a:cubicBezTo>
                  <a:cubicBezTo>
                    <a:pt x="335" y="123"/>
                    <a:pt x="317" y="80"/>
                    <a:pt x="285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980150" y="1623550"/>
              <a:ext cx="25050" cy="45250"/>
            </a:xfrm>
            <a:custGeom>
              <a:avLst/>
              <a:gdLst/>
              <a:ahLst/>
              <a:cxnLst/>
              <a:rect l="l" t="t" r="r" b="b"/>
              <a:pathLst>
                <a:path w="1002" h="1810" extrusionOk="0">
                  <a:moveTo>
                    <a:pt x="501" y="0"/>
                  </a:moveTo>
                  <a:cubicBezTo>
                    <a:pt x="410" y="0"/>
                    <a:pt x="335" y="74"/>
                    <a:pt x="334" y="165"/>
                  </a:cubicBezTo>
                  <a:cubicBezTo>
                    <a:pt x="139" y="230"/>
                    <a:pt x="0" y="404"/>
                    <a:pt x="0" y="608"/>
                  </a:cubicBezTo>
                  <a:cubicBezTo>
                    <a:pt x="0" y="868"/>
                    <a:pt x="225" y="1079"/>
                    <a:pt x="501" y="1079"/>
                  </a:cubicBezTo>
                  <a:cubicBezTo>
                    <a:pt x="593" y="1079"/>
                    <a:pt x="667" y="1139"/>
                    <a:pt x="667" y="1214"/>
                  </a:cubicBezTo>
                  <a:cubicBezTo>
                    <a:pt x="667" y="1289"/>
                    <a:pt x="593" y="1350"/>
                    <a:pt x="501" y="1350"/>
                  </a:cubicBezTo>
                  <a:cubicBezTo>
                    <a:pt x="410" y="1350"/>
                    <a:pt x="334" y="1289"/>
                    <a:pt x="334" y="1214"/>
                  </a:cubicBezTo>
                  <a:cubicBezTo>
                    <a:pt x="334" y="1122"/>
                    <a:pt x="260" y="1047"/>
                    <a:pt x="168" y="1047"/>
                  </a:cubicBezTo>
                  <a:cubicBezTo>
                    <a:pt x="75" y="1047"/>
                    <a:pt x="0" y="1122"/>
                    <a:pt x="0" y="1214"/>
                  </a:cubicBezTo>
                  <a:cubicBezTo>
                    <a:pt x="0" y="1418"/>
                    <a:pt x="140" y="1593"/>
                    <a:pt x="334" y="1657"/>
                  </a:cubicBezTo>
                  <a:cubicBezTo>
                    <a:pt x="342" y="1743"/>
                    <a:pt x="414" y="1810"/>
                    <a:pt x="501" y="1810"/>
                  </a:cubicBezTo>
                  <a:cubicBezTo>
                    <a:pt x="589" y="1810"/>
                    <a:pt x="660" y="1743"/>
                    <a:pt x="667" y="1657"/>
                  </a:cubicBezTo>
                  <a:cubicBezTo>
                    <a:pt x="862" y="1593"/>
                    <a:pt x="1002" y="1418"/>
                    <a:pt x="1002" y="1214"/>
                  </a:cubicBezTo>
                  <a:cubicBezTo>
                    <a:pt x="1002" y="955"/>
                    <a:pt x="778" y="744"/>
                    <a:pt x="501" y="744"/>
                  </a:cubicBezTo>
                  <a:cubicBezTo>
                    <a:pt x="410" y="744"/>
                    <a:pt x="334" y="684"/>
                    <a:pt x="334" y="608"/>
                  </a:cubicBezTo>
                  <a:cubicBezTo>
                    <a:pt x="334" y="534"/>
                    <a:pt x="410" y="473"/>
                    <a:pt x="501" y="473"/>
                  </a:cubicBezTo>
                  <a:cubicBezTo>
                    <a:pt x="593" y="473"/>
                    <a:pt x="667" y="534"/>
                    <a:pt x="667" y="608"/>
                  </a:cubicBezTo>
                  <a:cubicBezTo>
                    <a:pt x="667" y="700"/>
                    <a:pt x="743" y="776"/>
                    <a:pt x="835" y="776"/>
                  </a:cubicBezTo>
                  <a:cubicBezTo>
                    <a:pt x="927" y="776"/>
                    <a:pt x="1002" y="700"/>
                    <a:pt x="1002" y="608"/>
                  </a:cubicBezTo>
                  <a:cubicBezTo>
                    <a:pt x="1002" y="404"/>
                    <a:pt x="862" y="230"/>
                    <a:pt x="669" y="165"/>
                  </a:cubicBezTo>
                  <a:cubicBezTo>
                    <a:pt x="666" y="74"/>
                    <a:pt x="592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2988550" y="1565850"/>
              <a:ext cx="8375" cy="25575"/>
            </a:xfrm>
            <a:custGeom>
              <a:avLst/>
              <a:gdLst/>
              <a:ahLst/>
              <a:cxnLst/>
              <a:rect l="l" t="t" r="r" b="b"/>
              <a:pathLst>
                <a:path w="335" h="1023" extrusionOk="0">
                  <a:moveTo>
                    <a:pt x="167" y="1"/>
                  </a:moveTo>
                  <a:cubicBezTo>
                    <a:pt x="75" y="1"/>
                    <a:pt x="0" y="76"/>
                    <a:pt x="0" y="169"/>
                  </a:cubicBezTo>
                  <a:lnTo>
                    <a:pt x="0" y="855"/>
                  </a:lnTo>
                  <a:cubicBezTo>
                    <a:pt x="0" y="948"/>
                    <a:pt x="75" y="1023"/>
                    <a:pt x="167" y="1023"/>
                  </a:cubicBezTo>
                  <a:cubicBezTo>
                    <a:pt x="259" y="1023"/>
                    <a:pt x="335" y="948"/>
                    <a:pt x="335" y="855"/>
                  </a:cubicBezTo>
                  <a:lnTo>
                    <a:pt x="335" y="169"/>
                  </a:lnTo>
                  <a:cubicBezTo>
                    <a:pt x="335" y="76"/>
                    <a:pt x="259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2951625" y="1578850"/>
              <a:ext cx="23500" cy="22675"/>
            </a:xfrm>
            <a:custGeom>
              <a:avLst/>
              <a:gdLst/>
              <a:ahLst/>
              <a:cxnLst/>
              <a:rect l="l" t="t" r="r" b="b"/>
              <a:pathLst>
                <a:path w="940" h="907" extrusionOk="0">
                  <a:moveTo>
                    <a:pt x="185" y="0"/>
                  </a:moveTo>
                  <a:cubicBezTo>
                    <a:pt x="142" y="0"/>
                    <a:pt x="99" y="16"/>
                    <a:pt x="67" y="49"/>
                  </a:cubicBezTo>
                  <a:cubicBezTo>
                    <a:pt x="1" y="115"/>
                    <a:pt x="1" y="221"/>
                    <a:pt x="67" y="286"/>
                  </a:cubicBezTo>
                  <a:lnTo>
                    <a:pt x="638" y="857"/>
                  </a:lnTo>
                  <a:cubicBezTo>
                    <a:pt x="671" y="889"/>
                    <a:pt x="714" y="906"/>
                    <a:pt x="756" y="906"/>
                  </a:cubicBezTo>
                  <a:cubicBezTo>
                    <a:pt x="798" y="906"/>
                    <a:pt x="841" y="889"/>
                    <a:pt x="874" y="857"/>
                  </a:cubicBezTo>
                  <a:cubicBezTo>
                    <a:pt x="940" y="792"/>
                    <a:pt x="940" y="686"/>
                    <a:pt x="874" y="620"/>
                  </a:cubicBezTo>
                  <a:lnTo>
                    <a:pt x="303" y="49"/>
                  </a:lnTo>
                  <a:cubicBezTo>
                    <a:pt x="270" y="16"/>
                    <a:pt x="228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010625" y="1578875"/>
              <a:ext cx="23075" cy="22275"/>
            </a:xfrm>
            <a:custGeom>
              <a:avLst/>
              <a:gdLst/>
              <a:ahLst/>
              <a:cxnLst/>
              <a:rect l="l" t="t" r="r" b="b"/>
              <a:pathLst>
                <a:path w="923" h="891" extrusionOk="0">
                  <a:moveTo>
                    <a:pt x="739" y="0"/>
                  </a:moveTo>
                  <a:cubicBezTo>
                    <a:pt x="696" y="0"/>
                    <a:pt x="654" y="16"/>
                    <a:pt x="621" y="49"/>
                  </a:cubicBezTo>
                  <a:lnTo>
                    <a:pt x="66" y="604"/>
                  </a:lnTo>
                  <a:cubicBezTo>
                    <a:pt x="1" y="669"/>
                    <a:pt x="1" y="776"/>
                    <a:pt x="66" y="841"/>
                  </a:cubicBezTo>
                  <a:cubicBezTo>
                    <a:pt x="98" y="874"/>
                    <a:pt x="141" y="890"/>
                    <a:pt x="184" y="890"/>
                  </a:cubicBezTo>
                  <a:cubicBezTo>
                    <a:pt x="227" y="890"/>
                    <a:pt x="270" y="874"/>
                    <a:pt x="302" y="841"/>
                  </a:cubicBezTo>
                  <a:lnTo>
                    <a:pt x="858" y="286"/>
                  </a:lnTo>
                  <a:cubicBezTo>
                    <a:pt x="923" y="220"/>
                    <a:pt x="923" y="114"/>
                    <a:pt x="858" y="49"/>
                  </a:cubicBezTo>
                  <a:cubicBezTo>
                    <a:pt x="825" y="16"/>
                    <a:pt x="782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2"/>
          <p:cNvGrpSpPr/>
          <p:nvPr/>
        </p:nvGrpSpPr>
        <p:grpSpPr>
          <a:xfrm>
            <a:off x="7411635" y="1893948"/>
            <a:ext cx="423482" cy="423531"/>
            <a:chOff x="2294100" y="2851925"/>
            <a:chExt cx="214150" cy="214175"/>
          </a:xfrm>
        </p:grpSpPr>
        <p:sp>
          <p:nvSpPr>
            <p:cNvPr id="781" name="Google Shape;781;p32"/>
            <p:cNvSpPr/>
            <p:nvPr/>
          </p:nvSpPr>
          <p:spPr>
            <a:xfrm>
              <a:off x="2444425" y="2902125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7" y="1"/>
                  </a:moveTo>
                  <a:cubicBezTo>
                    <a:pt x="123" y="1"/>
                    <a:pt x="80" y="19"/>
                    <a:pt x="49" y="50"/>
                  </a:cubicBezTo>
                  <a:cubicBezTo>
                    <a:pt x="19" y="81"/>
                    <a:pt x="1" y="124"/>
                    <a:pt x="1" y="168"/>
                  </a:cubicBezTo>
                  <a:cubicBezTo>
                    <a:pt x="1" y="212"/>
                    <a:pt x="19" y="255"/>
                    <a:pt x="49" y="287"/>
                  </a:cubicBezTo>
                  <a:cubicBezTo>
                    <a:pt x="80" y="318"/>
                    <a:pt x="123" y="336"/>
                    <a:pt x="167" y="336"/>
                  </a:cubicBezTo>
                  <a:cubicBezTo>
                    <a:pt x="211" y="336"/>
                    <a:pt x="254" y="318"/>
                    <a:pt x="286" y="287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4"/>
                    <a:pt x="317" y="81"/>
                    <a:pt x="286" y="50"/>
                  </a:cubicBezTo>
                  <a:cubicBezTo>
                    <a:pt x="254" y="18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340350" y="301925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0"/>
                  </a:moveTo>
                  <a:cubicBezTo>
                    <a:pt x="123" y="0"/>
                    <a:pt x="80" y="18"/>
                    <a:pt x="50" y="49"/>
                  </a:cubicBezTo>
                  <a:cubicBezTo>
                    <a:pt x="18" y="80"/>
                    <a:pt x="1" y="123"/>
                    <a:pt x="1" y="167"/>
                  </a:cubicBezTo>
                  <a:cubicBezTo>
                    <a:pt x="1" y="211"/>
                    <a:pt x="18" y="254"/>
                    <a:pt x="50" y="285"/>
                  </a:cubicBezTo>
                  <a:cubicBezTo>
                    <a:pt x="80" y="317"/>
                    <a:pt x="123" y="335"/>
                    <a:pt x="168" y="335"/>
                  </a:cubicBezTo>
                  <a:cubicBezTo>
                    <a:pt x="212" y="335"/>
                    <a:pt x="255" y="317"/>
                    <a:pt x="286" y="285"/>
                  </a:cubicBezTo>
                  <a:cubicBezTo>
                    <a:pt x="317" y="254"/>
                    <a:pt x="335" y="211"/>
                    <a:pt x="335" y="167"/>
                  </a:cubicBezTo>
                  <a:cubicBezTo>
                    <a:pt x="335" y="123"/>
                    <a:pt x="317" y="80"/>
                    <a:pt x="286" y="49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2294100" y="2851925"/>
              <a:ext cx="214150" cy="214175"/>
            </a:xfrm>
            <a:custGeom>
              <a:avLst/>
              <a:gdLst/>
              <a:ahLst/>
              <a:cxnLst/>
              <a:rect l="l" t="t" r="r" b="b"/>
              <a:pathLst>
                <a:path w="8566" h="8567" extrusionOk="0">
                  <a:moveTo>
                    <a:pt x="1342" y="336"/>
                  </a:moveTo>
                  <a:cubicBezTo>
                    <a:pt x="1450" y="336"/>
                    <a:pt x="1537" y="423"/>
                    <a:pt x="1537" y="530"/>
                  </a:cubicBezTo>
                  <a:lnTo>
                    <a:pt x="1537" y="678"/>
                  </a:lnTo>
                  <a:lnTo>
                    <a:pt x="1149" y="678"/>
                  </a:lnTo>
                  <a:lnTo>
                    <a:pt x="1149" y="530"/>
                  </a:lnTo>
                  <a:cubicBezTo>
                    <a:pt x="1149" y="423"/>
                    <a:pt x="1236" y="336"/>
                    <a:pt x="1342" y="336"/>
                  </a:cubicBezTo>
                  <a:close/>
                  <a:moveTo>
                    <a:pt x="3512" y="336"/>
                  </a:moveTo>
                  <a:cubicBezTo>
                    <a:pt x="3620" y="336"/>
                    <a:pt x="3707" y="423"/>
                    <a:pt x="3707" y="530"/>
                  </a:cubicBezTo>
                  <a:lnTo>
                    <a:pt x="3707" y="678"/>
                  </a:lnTo>
                  <a:lnTo>
                    <a:pt x="3319" y="678"/>
                  </a:lnTo>
                  <a:lnTo>
                    <a:pt x="3319" y="530"/>
                  </a:lnTo>
                  <a:cubicBezTo>
                    <a:pt x="3319" y="423"/>
                    <a:pt x="3406" y="336"/>
                    <a:pt x="3512" y="336"/>
                  </a:cubicBezTo>
                  <a:close/>
                  <a:moveTo>
                    <a:pt x="5684" y="336"/>
                  </a:moveTo>
                  <a:cubicBezTo>
                    <a:pt x="5791" y="336"/>
                    <a:pt x="5877" y="423"/>
                    <a:pt x="5877" y="530"/>
                  </a:cubicBezTo>
                  <a:lnTo>
                    <a:pt x="5877" y="678"/>
                  </a:lnTo>
                  <a:lnTo>
                    <a:pt x="5489" y="678"/>
                  </a:lnTo>
                  <a:lnTo>
                    <a:pt x="5489" y="530"/>
                  </a:lnTo>
                  <a:cubicBezTo>
                    <a:pt x="5489" y="423"/>
                    <a:pt x="5576" y="336"/>
                    <a:pt x="5684" y="336"/>
                  </a:cubicBezTo>
                  <a:close/>
                  <a:moveTo>
                    <a:pt x="5759" y="3281"/>
                  </a:moveTo>
                  <a:lnTo>
                    <a:pt x="5759" y="3882"/>
                  </a:lnTo>
                  <a:lnTo>
                    <a:pt x="5157" y="3882"/>
                  </a:lnTo>
                  <a:lnTo>
                    <a:pt x="5157" y="3281"/>
                  </a:lnTo>
                  <a:close/>
                  <a:moveTo>
                    <a:pt x="6340" y="4071"/>
                  </a:moveTo>
                  <a:cubicBezTo>
                    <a:pt x="6721" y="4071"/>
                    <a:pt x="7035" y="4361"/>
                    <a:pt x="7074" y="4732"/>
                  </a:cubicBezTo>
                  <a:lnTo>
                    <a:pt x="6724" y="4527"/>
                  </a:lnTo>
                  <a:cubicBezTo>
                    <a:pt x="6698" y="4511"/>
                    <a:pt x="6668" y="4503"/>
                    <a:pt x="6639" y="4503"/>
                  </a:cubicBezTo>
                  <a:cubicBezTo>
                    <a:pt x="6591" y="4503"/>
                    <a:pt x="6544" y="4524"/>
                    <a:pt x="6511" y="4563"/>
                  </a:cubicBezTo>
                  <a:cubicBezTo>
                    <a:pt x="6354" y="4751"/>
                    <a:pt x="6123" y="4859"/>
                    <a:pt x="5877" y="4859"/>
                  </a:cubicBezTo>
                  <a:lnTo>
                    <a:pt x="5602" y="4859"/>
                  </a:lnTo>
                  <a:lnTo>
                    <a:pt x="5602" y="4808"/>
                  </a:lnTo>
                  <a:cubicBezTo>
                    <a:pt x="5602" y="4402"/>
                    <a:pt x="5933" y="4071"/>
                    <a:pt x="6340" y="4071"/>
                  </a:cubicBezTo>
                  <a:close/>
                  <a:moveTo>
                    <a:pt x="6670" y="4882"/>
                  </a:moveTo>
                  <a:lnTo>
                    <a:pt x="7078" y="5122"/>
                  </a:lnTo>
                  <a:lnTo>
                    <a:pt x="7078" y="5411"/>
                  </a:lnTo>
                  <a:cubicBezTo>
                    <a:pt x="7078" y="5817"/>
                    <a:pt x="6747" y="6149"/>
                    <a:pt x="6340" y="6149"/>
                  </a:cubicBezTo>
                  <a:cubicBezTo>
                    <a:pt x="5933" y="6149"/>
                    <a:pt x="5602" y="5817"/>
                    <a:pt x="5602" y="5411"/>
                  </a:cubicBezTo>
                  <a:lnTo>
                    <a:pt x="5602" y="5194"/>
                  </a:lnTo>
                  <a:lnTo>
                    <a:pt x="5877" y="5194"/>
                  </a:lnTo>
                  <a:cubicBezTo>
                    <a:pt x="6174" y="5194"/>
                    <a:pt x="6456" y="5082"/>
                    <a:pt x="6670" y="4882"/>
                  </a:cubicBezTo>
                  <a:close/>
                  <a:moveTo>
                    <a:pt x="6030" y="6484"/>
                  </a:moveTo>
                  <a:lnTo>
                    <a:pt x="5625" y="6873"/>
                  </a:lnTo>
                  <a:lnTo>
                    <a:pt x="5625" y="6484"/>
                  </a:lnTo>
                  <a:close/>
                  <a:moveTo>
                    <a:pt x="7055" y="6484"/>
                  </a:moveTo>
                  <a:lnTo>
                    <a:pt x="7055" y="6873"/>
                  </a:lnTo>
                  <a:lnTo>
                    <a:pt x="6650" y="6484"/>
                  </a:lnTo>
                  <a:close/>
                  <a:moveTo>
                    <a:pt x="7666" y="6484"/>
                  </a:moveTo>
                  <a:cubicBezTo>
                    <a:pt x="7977" y="6484"/>
                    <a:pt x="8230" y="6736"/>
                    <a:pt x="8230" y="7048"/>
                  </a:cubicBezTo>
                  <a:lnTo>
                    <a:pt x="8230" y="8232"/>
                  </a:lnTo>
                  <a:lnTo>
                    <a:pt x="4449" y="8232"/>
                  </a:lnTo>
                  <a:lnTo>
                    <a:pt x="4449" y="7048"/>
                  </a:lnTo>
                  <a:cubicBezTo>
                    <a:pt x="4449" y="6736"/>
                    <a:pt x="4703" y="6484"/>
                    <a:pt x="5014" y="6484"/>
                  </a:cubicBezTo>
                  <a:lnTo>
                    <a:pt x="5291" y="6484"/>
                  </a:lnTo>
                  <a:lnTo>
                    <a:pt x="5291" y="7266"/>
                  </a:lnTo>
                  <a:cubicBezTo>
                    <a:pt x="5291" y="7333"/>
                    <a:pt x="5331" y="7393"/>
                    <a:pt x="5392" y="7420"/>
                  </a:cubicBezTo>
                  <a:cubicBezTo>
                    <a:pt x="5413" y="7428"/>
                    <a:pt x="5435" y="7433"/>
                    <a:pt x="5457" y="7433"/>
                  </a:cubicBezTo>
                  <a:cubicBezTo>
                    <a:pt x="5500" y="7433"/>
                    <a:pt x="5542" y="7417"/>
                    <a:pt x="5574" y="7386"/>
                  </a:cubicBezTo>
                  <a:lnTo>
                    <a:pt x="6173" y="6811"/>
                  </a:lnTo>
                  <a:lnTo>
                    <a:pt x="6173" y="7314"/>
                  </a:lnTo>
                  <a:cubicBezTo>
                    <a:pt x="6173" y="7406"/>
                    <a:pt x="6247" y="7481"/>
                    <a:pt x="6340" y="7481"/>
                  </a:cubicBezTo>
                  <a:cubicBezTo>
                    <a:pt x="6432" y="7481"/>
                    <a:pt x="6507" y="7406"/>
                    <a:pt x="6507" y="7314"/>
                  </a:cubicBezTo>
                  <a:lnTo>
                    <a:pt x="6507" y="6811"/>
                  </a:lnTo>
                  <a:lnTo>
                    <a:pt x="7107" y="7386"/>
                  </a:lnTo>
                  <a:cubicBezTo>
                    <a:pt x="7138" y="7416"/>
                    <a:pt x="7180" y="7433"/>
                    <a:pt x="7222" y="7433"/>
                  </a:cubicBezTo>
                  <a:cubicBezTo>
                    <a:pt x="7245" y="7433"/>
                    <a:pt x="7267" y="7428"/>
                    <a:pt x="7288" y="7420"/>
                  </a:cubicBezTo>
                  <a:cubicBezTo>
                    <a:pt x="7350" y="7393"/>
                    <a:pt x="7390" y="7333"/>
                    <a:pt x="7390" y="7266"/>
                  </a:cubicBezTo>
                  <a:lnTo>
                    <a:pt x="7390" y="6484"/>
                  </a:lnTo>
                  <a:close/>
                  <a:moveTo>
                    <a:pt x="1342" y="1"/>
                  </a:moveTo>
                  <a:cubicBezTo>
                    <a:pt x="1051" y="1"/>
                    <a:pt x="813" y="239"/>
                    <a:pt x="813" y="530"/>
                  </a:cubicBezTo>
                  <a:lnTo>
                    <a:pt x="813" y="678"/>
                  </a:lnTo>
                  <a:lnTo>
                    <a:pt x="587" y="678"/>
                  </a:lnTo>
                  <a:cubicBezTo>
                    <a:pt x="263" y="678"/>
                    <a:pt x="0" y="941"/>
                    <a:pt x="0" y="1266"/>
                  </a:cubicBezTo>
                  <a:lnTo>
                    <a:pt x="0" y="6860"/>
                  </a:lnTo>
                  <a:cubicBezTo>
                    <a:pt x="0" y="6952"/>
                    <a:pt x="75" y="7028"/>
                    <a:pt x="167" y="7028"/>
                  </a:cubicBezTo>
                  <a:lnTo>
                    <a:pt x="1349" y="7028"/>
                  </a:lnTo>
                  <a:cubicBezTo>
                    <a:pt x="1441" y="7028"/>
                    <a:pt x="1515" y="6952"/>
                    <a:pt x="1515" y="6860"/>
                  </a:cubicBezTo>
                  <a:cubicBezTo>
                    <a:pt x="1515" y="6768"/>
                    <a:pt x="1441" y="6693"/>
                    <a:pt x="1349" y="6693"/>
                  </a:cubicBezTo>
                  <a:lnTo>
                    <a:pt x="334" y="6693"/>
                  </a:lnTo>
                  <a:lnTo>
                    <a:pt x="334" y="2344"/>
                  </a:lnTo>
                  <a:lnTo>
                    <a:pt x="5520" y="2344"/>
                  </a:lnTo>
                  <a:cubicBezTo>
                    <a:pt x="5612" y="2344"/>
                    <a:pt x="5688" y="2268"/>
                    <a:pt x="5688" y="2176"/>
                  </a:cubicBezTo>
                  <a:cubicBezTo>
                    <a:pt x="5688" y="2084"/>
                    <a:pt x="5612" y="2009"/>
                    <a:pt x="5520" y="2009"/>
                  </a:cubicBezTo>
                  <a:lnTo>
                    <a:pt x="334" y="2009"/>
                  </a:lnTo>
                  <a:lnTo>
                    <a:pt x="334" y="1266"/>
                  </a:lnTo>
                  <a:cubicBezTo>
                    <a:pt x="334" y="1126"/>
                    <a:pt x="448" y="1012"/>
                    <a:pt x="587" y="1012"/>
                  </a:cubicBezTo>
                  <a:lnTo>
                    <a:pt x="813" y="1012"/>
                  </a:lnTo>
                  <a:lnTo>
                    <a:pt x="813" y="1027"/>
                  </a:lnTo>
                  <a:cubicBezTo>
                    <a:pt x="813" y="1319"/>
                    <a:pt x="1051" y="1556"/>
                    <a:pt x="1342" y="1556"/>
                  </a:cubicBezTo>
                  <a:cubicBezTo>
                    <a:pt x="1435" y="1556"/>
                    <a:pt x="1510" y="1481"/>
                    <a:pt x="1510" y="1389"/>
                  </a:cubicBezTo>
                  <a:cubicBezTo>
                    <a:pt x="1510" y="1296"/>
                    <a:pt x="1435" y="1222"/>
                    <a:pt x="1342" y="1222"/>
                  </a:cubicBezTo>
                  <a:cubicBezTo>
                    <a:pt x="1236" y="1222"/>
                    <a:pt x="1149" y="1135"/>
                    <a:pt x="1149" y="1027"/>
                  </a:cubicBezTo>
                  <a:lnTo>
                    <a:pt x="1149" y="1012"/>
                  </a:lnTo>
                  <a:lnTo>
                    <a:pt x="2983" y="1012"/>
                  </a:lnTo>
                  <a:lnTo>
                    <a:pt x="2983" y="1027"/>
                  </a:lnTo>
                  <a:cubicBezTo>
                    <a:pt x="2983" y="1319"/>
                    <a:pt x="3221" y="1556"/>
                    <a:pt x="3512" y="1556"/>
                  </a:cubicBezTo>
                  <a:cubicBezTo>
                    <a:pt x="3605" y="1556"/>
                    <a:pt x="3680" y="1481"/>
                    <a:pt x="3680" y="1389"/>
                  </a:cubicBezTo>
                  <a:cubicBezTo>
                    <a:pt x="3680" y="1297"/>
                    <a:pt x="3605" y="1222"/>
                    <a:pt x="3512" y="1222"/>
                  </a:cubicBezTo>
                  <a:cubicBezTo>
                    <a:pt x="3406" y="1222"/>
                    <a:pt x="3319" y="1135"/>
                    <a:pt x="3319" y="1028"/>
                  </a:cubicBezTo>
                  <a:lnTo>
                    <a:pt x="3319" y="1012"/>
                  </a:lnTo>
                  <a:lnTo>
                    <a:pt x="5154" y="1012"/>
                  </a:lnTo>
                  <a:lnTo>
                    <a:pt x="5154" y="1028"/>
                  </a:lnTo>
                  <a:cubicBezTo>
                    <a:pt x="5154" y="1319"/>
                    <a:pt x="5391" y="1556"/>
                    <a:pt x="5684" y="1556"/>
                  </a:cubicBezTo>
                  <a:cubicBezTo>
                    <a:pt x="5776" y="1556"/>
                    <a:pt x="5850" y="1481"/>
                    <a:pt x="5850" y="1389"/>
                  </a:cubicBezTo>
                  <a:cubicBezTo>
                    <a:pt x="5850" y="1297"/>
                    <a:pt x="5776" y="1222"/>
                    <a:pt x="5684" y="1222"/>
                  </a:cubicBezTo>
                  <a:cubicBezTo>
                    <a:pt x="5576" y="1222"/>
                    <a:pt x="5489" y="1135"/>
                    <a:pt x="5489" y="1028"/>
                  </a:cubicBezTo>
                  <a:lnTo>
                    <a:pt x="5489" y="1013"/>
                  </a:lnTo>
                  <a:lnTo>
                    <a:pt x="6438" y="1013"/>
                  </a:lnTo>
                  <a:cubicBezTo>
                    <a:pt x="6578" y="1013"/>
                    <a:pt x="6692" y="1126"/>
                    <a:pt x="6692" y="1266"/>
                  </a:cubicBezTo>
                  <a:lnTo>
                    <a:pt x="6692" y="3795"/>
                  </a:lnTo>
                  <a:cubicBezTo>
                    <a:pt x="6582" y="3757"/>
                    <a:pt x="6463" y="3736"/>
                    <a:pt x="6341" y="3736"/>
                  </a:cubicBezTo>
                  <a:cubicBezTo>
                    <a:pt x="6256" y="3736"/>
                    <a:pt x="6173" y="3747"/>
                    <a:pt x="6093" y="3765"/>
                  </a:cubicBezTo>
                  <a:lnTo>
                    <a:pt x="6093" y="3114"/>
                  </a:lnTo>
                  <a:cubicBezTo>
                    <a:pt x="6093" y="3021"/>
                    <a:pt x="6019" y="2946"/>
                    <a:pt x="5926" y="2946"/>
                  </a:cubicBezTo>
                  <a:lnTo>
                    <a:pt x="4989" y="2946"/>
                  </a:lnTo>
                  <a:cubicBezTo>
                    <a:pt x="4897" y="2946"/>
                    <a:pt x="4822" y="3021"/>
                    <a:pt x="4822" y="3114"/>
                  </a:cubicBezTo>
                  <a:lnTo>
                    <a:pt x="4822" y="4051"/>
                  </a:lnTo>
                  <a:cubicBezTo>
                    <a:pt x="4822" y="4143"/>
                    <a:pt x="4897" y="4217"/>
                    <a:pt x="4989" y="4217"/>
                  </a:cubicBezTo>
                  <a:lnTo>
                    <a:pt x="5446" y="4217"/>
                  </a:lnTo>
                  <a:cubicBezTo>
                    <a:pt x="5334" y="4387"/>
                    <a:pt x="5268" y="4590"/>
                    <a:pt x="5268" y="4808"/>
                  </a:cubicBezTo>
                  <a:lnTo>
                    <a:pt x="5268" y="5411"/>
                  </a:lnTo>
                  <a:cubicBezTo>
                    <a:pt x="5268" y="5697"/>
                    <a:pt x="5380" y="5957"/>
                    <a:pt x="5563" y="6150"/>
                  </a:cubicBezTo>
                  <a:lnTo>
                    <a:pt x="5014" y="6150"/>
                  </a:lnTo>
                  <a:cubicBezTo>
                    <a:pt x="4644" y="6150"/>
                    <a:pt x="4326" y="6374"/>
                    <a:pt x="4188" y="6693"/>
                  </a:cubicBezTo>
                  <a:lnTo>
                    <a:pt x="2687" y="6693"/>
                  </a:lnTo>
                  <a:cubicBezTo>
                    <a:pt x="2595" y="6693"/>
                    <a:pt x="2519" y="6769"/>
                    <a:pt x="2519" y="6861"/>
                  </a:cubicBezTo>
                  <a:cubicBezTo>
                    <a:pt x="2519" y="6953"/>
                    <a:pt x="2595" y="7028"/>
                    <a:pt x="2687" y="7028"/>
                  </a:cubicBezTo>
                  <a:lnTo>
                    <a:pt x="4116" y="7028"/>
                  </a:lnTo>
                  <a:cubicBezTo>
                    <a:pt x="4115" y="7035"/>
                    <a:pt x="4115" y="7041"/>
                    <a:pt x="4115" y="7048"/>
                  </a:cubicBezTo>
                  <a:lnTo>
                    <a:pt x="4115" y="8399"/>
                  </a:lnTo>
                  <a:cubicBezTo>
                    <a:pt x="4115" y="8493"/>
                    <a:pt x="4190" y="8567"/>
                    <a:pt x="4283" y="8567"/>
                  </a:cubicBezTo>
                  <a:lnTo>
                    <a:pt x="8398" y="8567"/>
                  </a:lnTo>
                  <a:cubicBezTo>
                    <a:pt x="8490" y="8567"/>
                    <a:pt x="8565" y="8493"/>
                    <a:pt x="8565" y="8399"/>
                  </a:cubicBezTo>
                  <a:lnTo>
                    <a:pt x="8565" y="7048"/>
                  </a:lnTo>
                  <a:cubicBezTo>
                    <a:pt x="8565" y="6552"/>
                    <a:pt x="8162" y="6150"/>
                    <a:pt x="7666" y="6150"/>
                  </a:cubicBezTo>
                  <a:lnTo>
                    <a:pt x="7666" y="6149"/>
                  </a:lnTo>
                  <a:lnTo>
                    <a:pt x="7117" y="6149"/>
                  </a:lnTo>
                  <a:cubicBezTo>
                    <a:pt x="7300" y="5957"/>
                    <a:pt x="7413" y="5697"/>
                    <a:pt x="7413" y="5411"/>
                  </a:cubicBezTo>
                  <a:lnTo>
                    <a:pt x="7413" y="4808"/>
                  </a:lnTo>
                  <a:cubicBezTo>
                    <a:pt x="7413" y="4477"/>
                    <a:pt x="7262" y="4182"/>
                    <a:pt x="7026" y="3985"/>
                  </a:cubicBezTo>
                  <a:lnTo>
                    <a:pt x="7026" y="1266"/>
                  </a:lnTo>
                  <a:cubicBezTo>
                    <a:pt x="7026" y="941"/>
                    <a:pt x="6763" y="678"/>
                    <a:pt x="6438" y="678"/>
                  </a:cubicBezTo>
                  <a:lnTo>
                    <a:pt x="6212" y="678"/>
                  </a:lnTo>
                  <a:lnTo>
                    <a:pt x="6212" y="530"/>
                  </a:lnTo>
                  <a:cubicBezTo>
                    <a:pt x="6212" y="239"/>
                    <a:pt x="5975" y="1"/>
                    <a:pt x="5684" y="1"/>
                  </a:cubicBezTo>
                  <a:cubicBezTo>
                    <a:pt x="5391" y="1"/>
                    <a:pt x="5154" y="239"/>
                    <a:pt x="5154" y="530"/>
                  </a:cubicBezTo>
                  <a:lnTo>
                    <a:pt x="5154" y="678"/>
                  </a:lnTo>
                  <a:lnTo>
                    <a:pt x="4042" y="678"/>
                  </a:lnTo>
                  <a:lnTo>
                    <a:pt x="4042" y="530"/>
                  </a:lnTo>
                  <a:cubicBezTo>
                    <a:pt x="4042" y="239"/>
                    <a:pt x="3805" y="1"/>
                    <a:pt x="3512" y="1"/>
                  </a:cubicBezTo>
                  <a:cubicBezTo>
                    <a:pt x="3221" y="1"/>
                    <a:pt x="2983" y="239"/>
                    <a:pt x="2983" y="530"/>
                  </a:cubicBezTo>
                  <a:lnTo>
                    <a:pt x="2983" y="678"/>
                  </a:lnTo>
                  <a:lnTo>
                    <a:pt x="1872" y="678"/>
                  </a:lnTo>
                  <a:lnTo>
                    <a:pt x="1872" y="530"/>
                  </a:lnTo>
                  <a:cubicBezTo>
                    <a:pt x="1872" y="239"/>
                    <a:pt x="1634" y="1"/>
                    <a:pt x="1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2317500" y="2925550"/>
              <a:ext cx="31800" cy="31825"/>
            </a:xfrm>
            <a:custGeom>
              <a:avLst/>
              <a:gdLst/>
              <a:ahLst/>
              <a:cxnLst/>
              <a:rect l="l" t="t" r="r" b="b"/>
              <a:pathLst>
                <a:path w="1272" h="1273" extrusionOk="0">
                  <a:moveTo>
                    <a:pt x="938" y="336"/>
                  </a:moveTo>
                  <a:lnTo>
                    <a:pt x="938" y="937"/>
                  </a:lnTo>
                  <a:lnTo>
                    <a:pt x="335" y="937"/>
                  </a:lnTo>
                  <a:lnTo>
                    <a:pt x="335" y="336"/>
                  </a:lnTo>
                  <a:close/>
                  <a:moveTo>
                    <a:pt x="169" y="0"/>
                  </a:moveTo>
                  <a:cubicBezTo>
                    <a:pt x="75" y="0"/>
                    <a:pt x="1" y="76"/>
                    <a:pt x="1" y="168"/>
                  </a:cubicBezTo>
                  <a:lnTo>
                    <a:pt x="1" y="1105"/>
                  </a:lnTo>
                  <a:cubicBezTo>
                    <a:pt x="1" y="1197"/>
                    <a:pt x="75" y="1272"/>
                    <a:pt x="169" y="1272"/>
                  </a:cubicBezTo>
                  <a:lnTo>
                    <a:pt x="1105" y="1272"/>
                  </a:lnTo>
                  <a:cubicBezTo>
                    <a:pt x="1198" y="1272"/>
                    <a:pt x="1272" y="1197"/>
                    <a:pt x="1272" y="1105"/>
                  </a:cubicBezTo>
                  <a:lnTo>
                    <a:pt x="1272" y="168"/>
                  </a:lnTo>
                  <a:cubicBezTo>
                    <a:pt x="1272" y="76"/>
                    <a:pt x="1198" y="0"/>
                    <a:pt x="1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2366075" y="2925550"/>
              <a:ext cx="31800" cy="31825"/>
            </a:xfrm>
            <a:custGeom>
              <a:avLst/>
              <a:gdLst/>
              <a:ahLst/>
              <a:cxnLst/>
              <a:rect l="l" t="t" r="r" b="b"/>
              <a:pathLst>
                <a:path w="1272" h="1273" extrusionOk="0">
                  <a:moveTo>
                    <a:pt x="937" y="336"/>
                  </a:moveTo>
                  <a:lnTo>
                    <a:pt x="937" y="937"/>
                  </a:lnTo>
                  <a:lnTo>
                    <a:pt x="335" y="937"/>
                  </a:lnTo>
                  <a:lnTo>
                    <a:pt x="335" y="336"/>
                  </a:lnTo>
                  <a:close/>
                  <a:moveTo>
                    <a:pt x="167" y="0"/>
                  </a:moveTo>
                  <a:cubicBezTo>
                    <a:pt x="75" y="0"/>
                    <a:pt x="1" y="76"/>
                    <a:pt x="1" y="168"/>
                  </a:cubicBezTo>
                  <a:lnTo>
                    <a:pt x="1" y="1105"/>
                  </a:lnTo>
                  <a:cubicBezTo>
                    <a:pt x="1" y="1197"/>
                    <a:pt x="75" y="1272"/>
                    <a:pt x="167" y="1272"/>
                  </a:cubicBezTo>
                  <a:lnTo>
                    <a:pt x="1104" y="1272"/>
                  </a:lnTo>
                  <a:cubicBezTo>
                    <a:pt x="1197" y="1272"/>
                    <a:pt x="1272" y="1197"/>
                    <a:pt x="1272" y="1105"/>
                  </a:cubicBezTo>
                  <a:lnTo>
                    <a:pt x="1272" y="168"/>
                  </a:lnTo>
                  <a:cubicBezTo>
                    <a:pt x="1272" y="76"/>
                    <a:pt x="1197" y="0"/>
                    <a:pt x="1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2317500" y="2972400"/>
              <a:ext cx="31800" cy="31800"/>
            </a:xfrm>
            <a:custGeom>
              <a:avLst/>
              <a:gdLst/>
              <a:ahLst/>
              <a:cxnLst/>
              <a:rect l="l" t="t" r="r" b="b"/>
              <a:pathLst>
                <a:path w="1272" h="1272" extrusionOk="0">
                  <a:moveTo>
                    <a:pt x="938" y="335"/>
                  </a:moveTo>
                  <a:lnTo>
                    <a:pt x="938" y="938"/>
                  </a:lnTo>
                  <a:lnTo>
                    <a:pt x="335" y="938"/>
                  </a:lnTo>
                  <a:lnTo>
                    <a:pt x="335" y="335"/>
                  </a:lnTo>
                  <a:close/>
                  <a:moveTo>
                    <a:pt x="169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1104"/>
                  </a:lnTo>
                  <a:cubicBezTo>
                    <a:pt x="1" y="1196"/>
                    <a:pt x="75" y="1272"/>
                    <a:pt x="169" y="1272"/>
                  </a:cubicBezTo>
                  <a:lnTo>
                    <a:pt x="1105" y="1272"/>
                  </a:lnTo>
                  <a:cubicBezTo>
                    <a:pt x="1198" y="1272"/>
                    <a:pt x="1272" y="1196"/>
                    <a:pt x="1272" y="1104"/>
                  </a:cubicBezTo>
                  <a:lnTo>
                    <a:pt x="1272" y="168"/>
                  </a:lnTo>
                  <a:cubicBezTo>
                    <a:pt x="1272" y="75"/>
                    <a:pt x="1198" y="1"/>
                    <a:pt x="11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2366075" y="2972375"/>
              <a:ext cx="31800" cy="31825"/>
            </a:xfrm>
            <a:custGeom>
              <a:avLst/>
              <a:gdLst/>
              <a:ahLst/>
              <a:cxnLst/>
              <a:rect l="l" t="t" r="r" b="b"/>
              <a:pathLst>
                <a:path w="1272" h="1273" extrusionOk="0">
                  <a:moveTo>
                    <a:pt x="937" y="336"/>
                  </a:moveTo>
                  <a:lnTo>
                    <a:pt x="937" y="938"/>
                  </a:lnTo>
                  <a:lnTo>
                    <a:pt x="335" y="938"/>
                  </a:lnTo>
                  <a:lnTo>
                    <a:pt x="335" y="336"/>
                  </a:lnTo>
                  <a:close/>
                  <a:moveTo>
                    <a:pt x="167" y="1"/>
                  </a:moveTo>
                  <a:cubicBezTo>
                    <a:pt x="75" y="1"/>
                    <a:pt x="1" y="76"/>
                    <a:pt x="1" y="169"/>
                  </a:cubicBezTo>
                  <a:lnTo>
                    <a:pt x="1" y="1105"/>
                  </a:lnTo>
                  <a:cubicBezTo>
                    <a:pt x="1" y="1197"/>
                    <a:pt x="75" y="1273"/>
                    <a:pt x="167" y="1273"/>
                  </a:cubicBezTo>
                  <a:lnTo>
                    <a:pt x="1104" y="1273"/>
                  </a:lnTo>
                  <a:cubicBezTo>
                    <a:pt x="1197" y="1273"/>
                    <a:pt x="1272" y="1197"/>
                    <a:pt x="1272" y="1105"/>
                  </a:cubicBezTo>
                  <a:lnTo>
                    <a:pt x="1272" y="169"/>
                  </a:lnTo>
                  <a:cubicBezTo>
                    <a:pt x="1272" y="76"/>
                    <a:pt x="1197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2"/>
          <p:cNvGrpSpPr/>
          <p:nvPr/>
        </p:nvGrpSpPr>
        <p:grpSpPr>
          <a:xfrm>
            <a:off x="3340531" y="1891885"/>
            <a:ext cx="427636" cy="427658"/>
            <a:chOff x="3755200" y="3573975"/>
            <a:chExt cx="214150" cy="214150"/>
          </a:xfrm>
        </p:grpSpPr>
        <p:sp>
          <p:nvSpPr>
            <p:cNvPr id="789" name="Google Shape;789;p32"/>
            <p:cNvSpPr/>
            <p:nvPr/>
          </p:nvSpPr>
          <p:spPr>
            <a:xfrm>
              <a:off x="3755200" y="3599800"/>
              <a:ext cx="214150" cy="188325"/>
            </a:xfrm>
            <a:custGeom>
              <a:avLst/>
              <a:gdLst/>
              <a:ahLst/>
              <a:cxnLst/>
              <a:rect l="l" t="t" r="r" b="b"/>
              <a:pathLst>
                <a:path w="8566" h="7533" extrusionOk="0">
                  <a:moveTo>
                    <a:pt x="4281" y="335"/>
                  </a:moveTo>
                  <a:cubicBezTo>
                    <a:pt x="4756" y="335"/>
                    <a:pt x="5201" y="519"/>
                    <a:pt x="5536" y="855"/>
                  </a:cubicBezTo>
                  <a:cubicBezTo>
                    <a:pt x="5873" y="1190"/>
                    <a:pt x="6057" y="1636"/>
                    <a:pt x="6057" y="2110"/>
                  </a:cubicBezTo>
                  <a:cubicBezTo>
                    <a:pt x="6057" y="2713"/>
                    <a:pt x="5755" y="3269"/>
                    <a:pt x="5250" y="3598"/>
                  </a:cubicBezTo>
                  <a:cubicBezTo>
                    <a:pt x="5093" y="3701"/>
                    <a:pt x="4974" y="3855"/>
                    <a:pt x="4910" y="4032"/>
                  </a:cubicBezTo>
                  <a:lnTo>
                    <a:pt x="3653" y="4032"/>
                  </a:lnTo>
                  <a:cubicBezTo>
                    <a:pt x="3588" y="3855"/>
                    <a:pt x="3468" y="3701"/>
                    <a:pt x="3309" y="3596"/>
                  </a:cubicBezTo>
                  <a:cubicBezTo>
                    <a:pt x="2807" y="3266"/>
                    <a:pt x="2506" y="2710"/>
                    <a:pt x="2506" y="2111"/>
                  </a:cubicBezTo>
                  <a:cubicBezTo>
                    <a:pt x="2506" y="1132"/>
                    <a:pt x="3302" y="335"/>
                    <a:pt x="4281" y="335"/>
                  </a:cubicBezTo>
                  <a:close/>
                  <a:moveTo>
                    <a:pt x="4870" y="4366"/>
                  </a:moveTo>
                  <a:lnTo>
                    <a:pt x="4870" y="4678"/>
                  </a:lnTo>
                  <a:lnTo>
                    <a:pt x="3693" y="4678"/>
                  </a:lnTo>
                  <a:lnTo>
                    <a:pt x="3693" y="4366"/>
                  </a:lnTo>
                  <a:close/>
                  <a:moveTo>
                    <a:pt x="4870" y="5013"/>
                  </a:moveTo>
                  <a:lnTo>
                    <a:pt x="4870" y="5093"/>
                  </a:lnTo>
                  <a:lnTo>
                    <a:pt x="4639" y="5324"/>
                  </a:lnTo>
                  <a:lnTo>
                    <a:pt x="3924" y="5324"/>
                  </a:lnTo>
                  <a:lnTo>
                    <a:pt x="3693" y="5093"/>
                  </a:lnTo>
                  <a:lnTo>
                    <a:pt x="3693" y="5013"/>
                  </a:lnTo>
                  <a:close/>
                  <a:moveTo>
                    <a:pt x="8212" y="6595"/>
                  </a:moveTo>
                  <a:cubicBezTo>
                    <a:pt x="8136" y="6940"/>
                    <a:pt x="7829" y="7197"/>
                    <a:pt x="7461" y="7197"/>
                  </a:cubicBezTo>
                  <a:lnTo>
                    <a:pt x="1105" y="7197"/>
                  </a:lnTo>
                  <a:cubicBezTo>
                    <a:pt x="738" y="7197"/>
                    <a:pt x="430" y="6940"/>
                    <a:pt x="354" y="6595"/>
                  </a:cubicBezTo>
                  <a:close/>
                  <a:moveTo>
                    <a:pt x="4281" y="1"/>
                  </a:moveTo>
                  <a:cubicBezTo>
                    <a:pt x="3716" y="1"/>
                    <a:pt x="3187" y="220"/>
                    <a:pt x="2789" y="618"/>
                  </a:cubicBezTo>
                  <a:cubicBezTo>
                    <a:pt x="2588" y="819"/>
                    <a:pt x="2433" y="1054"/>
                    <a:pt x="2328" y="1310"/>
                  </a:cubicBezTo>
                  <a:lnTo>
                    <a:pt x="1138" y="1310"/>
                  </a:lnTo>
                  <a:cubicBezTo>
                    <a:pt x="824" y="1310"/>
                    <a:pt x="569" y="1564"/>
                    <a:pt x="569" y="1877"/>
                  </a:cubicBezTo>
                  <a:lnTo>
                    <a:pt x="569" y="2915"/>
                  </a:lnTo>
                  <a:cubicBezTo>
                    <a:pt x="569" y="3007"/>
                    <a:pt x="644" y="3082"/>
                    <a:pt x="737" y="3082"/>
                  </a:cubicBezTo>
                  <a:cubicBezTo>
                    <a:pt x="829" y="3082"/>
                    <a:pt x="904" y="3007"/>
                    <a:pt x="904" y="2915"/>
                  </a:cubicBezTo>
                  <a:lnTo>
                    <a:pt x="904" y="1877"/>
                  </a:lnTo>
                  <a:cubicBezTo>
                    <a:pt x="904" y="1749"/>
                    <a:pt x="1008" y="1644"/>
                    <a:pt x="1138" y="1644"/>
                  </a:cubicBezTo>
                  <a:lnTo>
                    <a:pt x="2223" y="1644"/>
                  </a:lnTo>
                  <a:cubicBezTo>
                    <a:pt x="2188" y="1795"/>
                    <a:pt x="2172" y="1952"/>
                    <a:pt x="2172" y="2111"/>
                  </a:cubicBezTo>
                  <a:cubicBezTo>
                    <a:pt x="2172" y="2825"/>
                    <a:pt x="2528" y="3484"/>
                    <a:pt x="3125" y="3876"/>
                  </a:cubicBezTo>
                  <a:cubicBezTo>
                    <a:pt x="3245" y="3954"/>
                    <a:pt x="3328" y="4078"/>
                    <a:pt x="3359" y="4216"/>
                  </a:cubicBezTo>
                  <a:lnTo>
                    <a:pt x="3359" y="5162"/>
                  </a:lnTo>
                  <a:cubicBezTo>
                    <a:pt x="3359" y="5208"/>
                    <a:pt x="3376" y="5249"/>
                    <a:pt x="3407" y="5281"/>
                  </a:cubicBezTo>
                  <a:lnTo>
                    <a:pt x="3736" y="5610"/>
                  </a:lnTo>
                  <a:cubicBezTo>
                    <a:pt x="3767" y="5641"/>
                    <a:pt x="3809" y="5659"/>
                    <a:pt x="3854" y="5659"/>
                  </a:cubicBezTo>
                  <a:lnTo>
                    <a:pt x="4708" y="5659"/>
                  </a:lnTo>
                  <a:cubicBezTo>
                    <a:pt x="4753" y="5659"/>
                    <a:pt x="4795" y="5641"/>
                    <a:pt x="4827" y="5610"/>
                  </a:cubicBezTo>
                  <a:lnTo>
                    <a:pt x="5156" y="5281"/>
                  </a:lnTo>
                  <a:cubicBezTo>
                    <a:pt x="5187" y="5249"/>
                    <a:pt x="5205" y="5208"/>
                    <a:pt x="5205" y="5162"/>
                  </a:cubicBezTo>
                  <a:lnTo>
                    <a:pt x="5205" y="4216"/>
                  </a:lnTo>
                  <a:cubicBezTo>
                    <a:pt x="5234" y="4078"/>
                    <a:pt x="5317" y="3955"/>
                    <a:pt x="5434" y="3879"/>
                  </a:cubicBezTo>
                  <a:cubicBezTo>
                    <a:pt x="6033" y="3487"/>
                    <a:pt x="6391" y="2826"/>
                    <a:pt x="6391" y="2111"/>
                  </a:cubicBezTo>
                  <a:cubicBezTo>
                    <a:pt x="6391" y="1952"/>
                    <a:pt x="6373" y="1796"/>
                    <a:pt x="6340" y="1644"/>
                  </a:cubicBezTo>
                  <a:lnTo>
                    <a:pt x="7428" y="1644"/>
                  </a:lnTo>
                  <a:cubicBezTo>
                    <a:pt x="7557" y="1644"/>
                    <a:pt x="7662" y="1749"/>
                    <a:pt x="7662" y="1877"/>
                  </a:cubicBezTo>
                  <a:lnTo>
                    <a:pt x="7662" y="6261"/>
                  </a:lnTo>
                  <a:lnTo>
                    <a:pt x="904" y="6261"/>
                  </a:lnTo>
                  <a:lnTo>
                    <a:pt x="904" y="4253"/>
                  </a:lnTo>
                  <a:cubicBezTo>
                    <a:pt x="904" y="4161"/>
                    <a:pt x="828" y="4086"/>
                    <a:pt x="736" y="4086"/>
                  </a:cubicBezTo>
                  <a:cubicBezTo>
                    <a:pt x="644" y="4086"/>
                    <a:pt x="569" y="4161"/>
                    <a:pt x="569" y="4253"/>
                  </a:cubicBezTo>
                  <a:lnTo>
                    <a:pt x="569" y="6261"/>
                  </a:lnTo>
                  <a:lnTo>
                    <a:pt x="168" y="6261"/>
                  </a:lnTo>
                  <a:cubicBezTo>
                    <a:pt x="75" y="6261"/>
                    <a:pt x="0" y="6336"/>
                    <a:pt x="0" y="6428"/>
                  </a:cubicBezTo>
                  <a:cubicBezTo>
                    <a:pt x="0" y="7037"/>
                    <a:pt x="496" y="7533"/>
                    <a:pt x="1105" y="7533"/>
                  </a:cubicBezTo>
                  <a:lnTo>
                    <a:pt x="7461" y="7533"/>
                  </a:lnTo>
                  <a:cubicBezTo>
                    <a:pt x="8070" y="7533"/>
                    <a:pt x="8566" y="7037"/>
                    <a:pt x="8566" y="6428"/>
                  </a:cubicBezTo>
                  <a:cubicBezTo>
                    <a:pt x="8566" y="6336"/>
                    <a:pt x="8490" y="6261"/>
                    <a:pt x="8398" y="6261"/>
                  </a:cubicBezTo>
                  <a:lnTo>
                    <a:pt x="7997" y="6261"/>
                  </a:lnTo>
                  <a:lnTo>
                    <a:pt x="7997" y="1877"/>
                  </a:lnTo>
                  <a:cubicBezTo>
                    <a:pt x="7997" y="1564"/>
                    <a:pt x="7742" y="1310"/>
                    <a:pt x="7428" y="1310"/>
                  </a:cubicBezTo>
                  <a:lnTo>
                    <a:pt x="6234" y="1310"/>
                  </a:lnTo>
                  <a:cubicBezTo>
                    <a:pt x="6129" y="1054"/>
                    <a:pt x="5974" y="819"/>
                    <a:pt x="5773" y="619"/>
                  </a:cubicBezTo>
                  <a:cubicBezTo>
                    <a:pt x="5375" y="220"/>
                    <a:pt x="4845" y="1"/>
                    <a:pt x="4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3769425" y="368520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7" y="1"/>
                  </a:moveTo>
                  <a:cubicBezTo>
                    <a:pt x="123" y="1"/>
                    <a:pt x="80" y="19"/>
                    <a:pt x="49" y="49"/>
                  </a:cubicBezTo>
                  <a:cubicBezTo>
                    <a:pt x="18" y="80"/>
                    <a:pt x="0" y="123"/>
                    <a:pt x="0" y="168"/>
                  </a:cubicBezTo>
                  <a:cubicBezTo>
                    <a:pt x="0" y="212"/>
                    <a:pt x="18" y="255"/>
                    <a:pt x="49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5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3"/>
                    <a:pt x="317" y="80"/>
                    <a:pt x="285" y="49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3858050" y="3573975"/>
              <a:ext cx="8375" cy="18200"/>
            </a:xfrm>
            <a:custGeom>
              <a:avLst/>
              <a:gdLst/>
              <a:ahLst/>
              <a:cxnLst/>
              <a:rect l="l" t="t" r="r" b="b"/>
              <a:pathLst>
                <a:path w="335" h="728" extrusionOk="0">
                  <a:moveTo>
                    <a:pt x="167" y="1"/>
                  </a:moveTo>
                  <a:cubicBezTo>
                    <a:pt x="75" y="1"/>
                    <a:pt x="0" y="75"/>
                    <a:pt x="0" y="167"/>
                  </a:cubicBezTo>
                  <a:lnTo>
                    <a:pt x="0" y="560"/>
                  </a:lnTo>
                  <a:cubicBezTo>
                    <a:pt x="0" y="652"/>
                    <a:pt x="75" y="728"/>
                    <a:pt x="167" y="728"/>
                  </a:cubicBezTo>
                  <a:cubicBezTo>
                    <a:pt x="259" y="728"/>
                    <a:pt x="335" y="652"/>
                    <a:pt x="335" y="560"/>
                  </a:cubicBezTo>
                  <a:lnTo>
                    <a:pt x="335" y="167"/>
                  </a:lnTo>
                  <a:cubicBezTo>
                    <a:pt x="335" y="75"/>
                    <a:pt x="259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904775" y="3595725"/>
              <a:ext cx="14700" cy="13875"/>
            </a:xfrm>
            <a:custGeom>
              <a:avLst/>
              <a:gdLst/>
              <a:ahLst/>
              <a:cxnLst/>
              <a:rect l="l" t="t" r="r" b="b"/>
              <a:pathLst>
                <a:path w="588" h="555" extrusionOk="0">
                  <a:moveTo>
                    <a:pt x="403" y="1"/>
                  </a:moveTo>
                  <a:cubicBezTo>
                    <a:pt x="361" y="1"/>
                    <a:pt x="318" y="17"/>
                    <a:pt x="285" y="50"/>
                  </a:cubicBezTo>
                  <a:lnTo>
                    <a:pt x="66" y="270"/>
                  </a:lnTo>
                  <a:cubicBezTo>
                    <a:pt x="1" y="335"/>
                    <a:pt x="1" y="440"/>
                    <a:pt x="66" y="505"/>
                  </a:cubicBezTo>
                  <a:cubicBezTo>
                    <a:pt x="98" y="539"/>
                    <a:pt x="141" y="555"/>
                    <a:pt x="184" y="555"/>
                  </a:cubicBezTo>
                  <a:cubicBezTo>
                    <a:pt x="227" y="555"/>
                    <a:pt x="270" y="539"/>
                    <a:pt x="302" y="505"/>
                  </a:cubicBezTo>
                  <a:lnTo>
                    <a:pt x="521" y="286"/>
                  </a:lnTo>
                  <a:cubicBezTo>
                    <a:pt x="587" y="221"/>
                    <a:pt x="587" y="116"/>
                    <a:pt x="521" y="50"/>
                  </a:cubicBezTo>
                  <a:cubicBezTo>
                    <a:pt x="489" y="17"/>
                    <a:pt x="446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805025" y="3595775"/>
              <a:ext cx="14875" cy="14075"/>
            </a:xfrm>
            <a:custGeom>
              <a:avLst/>
              <a:gdLst/>
              <a:ahLst/>
              <a:cxnLst/>
              <a:rect l="l" t="t" r="r" b="b"/>
              <a:pathLst>
                <a:path w="595" h="563" extrusionOk="0">
                  <a:moveTo>
                    <a:pt x="184" y="1"/>
                  </a:moveTo>
                  <a:cubicBezTo>
                    <a:pt x="141" y="1"/>
                    <a:pt x="98" y="17"/>
                    <a:pt x="65" y="50"/>
                  </a:cubicBezTo>
                  <a:cubicBezTo>
                    <a:pt x="0" y="116"/>
                    <a:pt x="0" y="221"/>
                    <a:pt x="65" y="286"/>
                  </a:cubicBezTo>
                  <a:lnTo>
                    <a:pt x="293" y="513"/>
                  </a:lnTo>
                  <a:cubicBezTo>
                    <a:pt x="325" y="545"/>
                    <a:pt x="368" y="562"/>
                    <a:pt x="410" y="562"/>
                  </a:cubicBezTo>
                  <a:cubicBezTo>
                    <a:pt x="453" y="562"/>
                    <a:pt x="496" y="545"/>
                    <a:pt x="529" y="513"/>
                  </a:cubicBezTo>
                  <a:cubicBezTo>
                    <a:pt x="595" y="448"/>
                    <a:pt x="595" y="342"/>
                    <a:pt x="529" y="277"/>
                  </a:cubicBezTo>
                  <a:lnTo>
                    <a:pt x="302" y="50"/>
                  </a:lnTo>
                  <a:cubicBezTo>
                    <a:pt x="270" y="17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847350" y="3624625"/>
              <a:ext cx="29850" cy="55800"/>
            </a:xfrm>
            <a:custGeom>
              <a:avLst/>
              <a:gdLst/>
              <a:ahLst/>
              <a:cxnLst/>
              <a:rect l="l" t="t" r="r" b="b"/>
              <a:pathLst>
                <a:path w="1194" h="2232" extrusionOk="0">
                  <a:moveTo>
                    <a:pt x="597" y="0"/>
                  </a:moveTo>
                  <a:cubicBezTo>
                    <a:pt x="505" y="0"/>
                    <a:pt x="429" y="76"/>
                    <a:pt x="429" y="168"/>
                  </a:cubicBezTo>
                  <a:lnTo>
                    <a:pt x="429" y="200"/>
                  </a:lnTo>
                  <a:cubicBezTo>
                    <a:pt x="182" y="267"/>
                    <a:pt x="1" y="481"/>
                    <a:pt x="1" y="734"/>
                  </a:cubicBezTo>
                  <a:cubicBezTo>
                    <a:pt x="1" y="1042"/>
                    <a:pt x="268" y="1291"/>
                    <a:pt x="597" y="1291"/>
                  </a:cubicBezTo>
                  <a:cubicBezTo>
                    <a:pt x="742" y="1291"/>
                    <a:pt x="859" y="1391"/>
                    <a:pt x="859" y="1513"/>
                  </a:cubicBezTo>
                  <a:cubicBezTo>
                    <a:pt x="859" y="1636"/>
                    <a:pt x="742" y="1735"/>
                    <a:pt x="597" y="1735"/>
                  </a:cubicBezTo>
                  <a:cubicBezTo>
                    <a:pt x="452" y="1735"/>
                    <a:pt x="335" y="1636"/>
                    <a:pt x="335" y="1513"/>
                  </a:cubicBezTo>
                  <a:cubicBezTo>
                    <a:pt x="335" y="1421"/>
                    <a:pt x="261" y="1346"/>
                    <a:pt x="167" y="1346"/>
                  </a:cubicBezTo>
                  <a:cubicBezTo>
                    <a:pt x="75" y="1346"/>
                    <a:pt x="1" y="1421"/>
                    <a:pt x="1" y="1513"/>
                  </a:cubicBezTo>
                  <a:cubicBezTo>
                    <a:pt x="1" y="1766"/>
                    <a:pt x="182" y="1979"/>
                    <a:pt x="429" y="2048"/>
                  </a:cubicBezTo>
                  <a:lnTo>
                    <a:pt x="429" y="2064"/>
                  </a:lnTo>
                  <a:cubicBezTo>
                    <a:pt x="429" y="2157"/>
                    <a:pt x="505" y="2232"/>
                    <a:pt x="597" y="2232"/>
                  </a:cubicBezTo>
                  <a:cubicBezTo>
                    <a:pt x="689" y="2232"/>
                    <a:pt x="765" y="2157"/>
                    <a:pt x="765" y="2064"/>
                  </a:cubicBezTo>
                  <a:lnTo>
                    <a:pt x="765" y="2048"/>
                  </a:lnTo>
                  <a:cubicBezTo>
                    <a:pt x="1012" y="1979"/>
                    <a:pt x="1193" y="1766"/>
                    <a:pt x="1193" y="1513"/>
                  </a:cubicBezTo>
                  <a:cubicBezTo>
                    <a:pt x="1193" y="1206"/>
                    <a:pt x="926" y="956"/>
                    <a:pt x="597" y="956"/>
                  </a:cubicBezTo>
                  <a:cubicBezTo>
                    <a:pt x="452" y="956"/>
                    <a:pt x="335" y="856"/>
                    <a:pt x="335" y="734"/>
                  </a:cubicBezTo>
                  <a:cubicBezTo>
                    <a:pt x="335" y="612"/>
                    <a:pt x="452" y="512"/>
                    <a:pt x="597" y="512"/>
                  </a:cubicBezTo>
                  <a:cubicBezTo>
                    <a:pt x="742" y="512"/>
                    <a:pt x="859" y="612"/>
                    <a:pt x="859" y="734"/>
                  </a:cubicBezTo>
                  <a:cubicBezTo>
                    <a:pt x="859" y="827"/>
                    <a:pt x="933" y="901"/>
                    <a:pt x="1026" y="901"/>
                  </a:cubicBezTo>
                  <a:cubicBezTo>
                    <a:pt x="1118" y="901"/>
                    <a:pt x="1193" y="827"/>
                    <a:pt x="1193" y="734"/>
                  </a:cubicBezTo>
                  <a:cubicBezTo>
                    <a:pt x="1193" y="481"/>
                    <a:pt x="1012" y="267"/>
                    <a:pt x="764" y="200"/>
                  </a:cubicBezTo>
                  <a:lnTo>
                    <a:pt x="764" y="168"/>
                  </a:lnTo>
                  <a:cubicBezTo>
                    <a:pt x="764" y="76"/>
                    <a:pt x="689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17350" y="3716175"/>
              <a:ext cx="20775" cy="8375"/>
            </a:xfrm>
            <a:custGeom>
              <a:avLst/>
              <a:gdLst/>
              <a:ahLst/>
              <a:cxnLst/>
              <a:rect l="l" t="t" r="r" b="b"/>
              <a:pathLst>
                <a:path w="831" h="335" extrusionOk="0">
                  <a:moveTo>
                    <a:pt x="167" y="0"/>
                  </a:moveTo>
                  <a:cubicBezTo>
                    <a:pt x="75" y="0"/>
                    <a:pt x="1" y="75"/>
                    <a:pt x="1" y="167"/>
                  </a:cubicBezTo>
                  <a:cubicBezTo>
                    <a:pt x="1" y="259"/>
                    <a:pt x="75" y="335"/>
                    <a:pt x="167" y="335"/>
                  </a:cubicBezTo>
                  <a:lnTo>
                    <a:pt x="663" y="335"/>
                  </a:lnTo>
                  <a:cubicBezTo>
                    <a:pt x="755" y="335"/>
                    <a:pt x="830" y="259"/>
                    <a:pt x="830" y="167"/>
                  </a:cubicBezTo>
                  <a:cubicBezTo>
                    <a:pt x="830" y="75"/>
                    <a:pt x="755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899200" y="3732875"/>
              <a:ext cx="38925" cy="8400"/>
            </a:xfrm>
            <a:custGeom>
              <a:avLst/>
              <a:gdLst/>
              <a:ahLst/>
              <a:cxnLst/>
              <a:rect l="l" t="t" r="r" b="b"/>
              <a:pathLst>
                <a:path w="1557" h="336" extrusionOk="0">
                  <a:moveTo>
                    <a:pt x="168" y="1"/>
                  </a:moveTo>
                  <a:cubicBezTo>
                    <a:pt x="76" y="1"/>
                    <a:pt x="0" y="76"/>
                    <a:pt x="0" y="168"/>
                  </a:cubicBezTo>
                  <a:cubicBezTo>
                    <a:pt x="0" y="261"/>
                    <a:pt x="76" y="335"/>
                    <a:pt x="168" y="335"/>
                  </a:cubicBezTo>
                  <a:lnTo>
                    <a:pt x="1389" y="335"/>
                  </a:lnTo>
                  <a:cubicBezTo>
                    <a:pt x="1481" y="335"/>
                    <a:pt x="1556" y="261"/>
                    <a:pt x="1556" y="168"/>
                  </a:cubicBezTo>
                  <a:cubicBezTo>
                    <a:pt x="1556" y="76"/>
                    <a:pt x="1481" y="1"/>
                    <a:pt x="1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786425" y="3716175"/>
              <a:ext cx="20775" cy="8375"/>
            </a:xfrm>
            <a:custGeom>
              <a:avLst/>
              <a:gdLst/>
              <a:ahLst/>
              <a:cxnLst/>
              <a:rect l="l" t="t" r="r" b="b"/>
              <a:pathLst>
                <a:path w="831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663" y="335"/>
                  </a:lnTo>
                  <a:cubicBezTo>
                    <a:pt x="756" y="335"/>
                    <a:pt x="830" y="259"/>
                    <a:pt x="830" y="167"/>
                  </a:cubicBezTo>
                  <a:cubicBezTo>
                    <a:pt x="830" y="75"/>
                    <a:pt x="756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3786425" y="3732875"/>
              <a:ext cx="38925" cy="8400"/>
            </a:xfrm>
            <a:custGeom>
              <a:avLst/>
              <a:gdLst/>
              <a:ahLst/>
              <a:cxnLst/>
              <a:rect l="l" t="t" r="r" b="b"/>
              <a:pathLst>
                <a:path w="1557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1"/>
                    <a:pt x="75" y="335"/>
                    <a:pt x="167" y="335"/>
                  </a:cubicBezTo>
                  <a:lnTo>
                    <a:pt x="1389" y="335"/>
                  </a:lnTo>
                  <a:cubicBezTo>
                    <a:pt x="1481" y="335"/>
                    <a:pt x="1557" y="261"/>
                    <a:pt x="1557" y="168"/>
                  </a:cubicBezTo>
                  <a:cubicBezTo>
                    <a:pt x="1557" y="76"/>
                    <a:pt x="1481" y="1"/>
                    <a:pt x="1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3"/>
          <p:cNvSpPr txBox="1">
            <a:spLocks noGrp="1"/>
          </p:cNvSpPr>
          <p:nvPr>
            <p:ph type="subTitle" idx="1"/>
          </p:nvPr>
        </p:nvSpPr>
        <p:spPr>
          <a:xfrm>
            <a:off x="855350" y="2286875"/>
            <a:ext cx="4616400" cy="13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已完成基礎架設與 mysite 建設 @githhub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已找到適當開源網站並引進使用 @FinMind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已將開源網站內容轉換成模板 @themewagon</a:t>
            </a:r>
            <a:endParaRPr/>
          </a:p>
        </p:txBody>
      </p:sp>
      <p:sp>
        <p:nvSpPr>
          <p:cNvPr id="804" name="Google Shape;804;p33"/>
          <p:cNvSpPr/>
          <p:nvPr/>
        </p:nvSpPr>
        <p:spPr>
          <a:xfrm>
            <a:off x="6713394" y="724609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3"/>
          <p:cNvSpPr/>
          <p:nvPr/>
        </p:nvSpPr>
        <p:spPr>
          <a:xfrm>
            <a:off x="7131832" y="1244849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3"/>
          <p:cNvSpPr/>
          <p:nvPr/>
        </p:nvSpPr>
        <p:spPr>
          <a:xfrm>
            <a:off x="6825525" y="1449551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3"/>
          <p:cNvSpPr/>
          <p:nvPr/>
        </p:nvSpPr>
        <p:spPr>
          <a:xfrm rot="-8970948">
            <a:off x="7131907" y="1994669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3"/>
          <p:cNvSpPr/>
          <p:nvPr/>
        </p:nvSpPr>
        <p:spPr>
          <a:xfrm rot="-8970948">
            <a:off x="7453415" y="1805910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3"/>
          <p:cNvSpPr/>
          <p:nvPr/>
        </p:nvSpPr>
        <p:spPr>
          <a:xfrm>
            <a:off x="7454807" y="1451540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3"/>
          <p:cNvSpPr/>
          <p:nvPr/>
        </p:nvSpPr>
        <p:spPr>
          <a:xfrm>
            <a:off x="6266911" y="1880391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3"/>
          <p:cNvSpPr/>
          <p:nvPr/>
        </p:nvSpPr>
        <p:spPr>
          <a:xfrm>
            <a:off x="6707721" y="2336635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3"/>
          <p:cNvSpPr/>
          <p:nvPr/>
        </p:nvSpPr>
        <p:spPr>
          <a:xfrm>
            <a:off x="6257001" y="1207641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3"/>
          <p:cNvSpPr/>
          <p:nvPr/>
        </p:nvSpPr>
        <p:spPr>
          <a:xfrm>
            <a:off x="7309031" y="712350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7773973" y="1880391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6824794" y="1802882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3"/>
          <p:cNvSpPr/>
          <p:nvPr/>
        </p:nvSpPr>
        <p:spPr>
          <a:xfrm>
            <a:off x="7309021" y="2336647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3"/>
          <p:cNvSpPr/>
          <p:nvPr/>
        </p:nvSpPr>
        <p:spPr>
          <a:xfrm>
            <a:off x="7752534" y="1207641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3"/>
          <p:cNvSpPr/>
          <p:nvPr/>
        </p:nvSpPr>
        <p:spPr>
          <a:xfrm>
            <a:off x="7132557" y="1245737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3"/>
          <p:cNvSpPr/>
          <p:nvPr/>
        </p:nvSpPr>
        <p:spPr>
          <a:xfrm>
            <a:off x="6826250" y="1450438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3"/>
          <p:cNvSpPr/>
          <p:nvPr/>
        </p:nvSpPr>
        <p:spPr>
          <a:xfrm rot="-8970948">
            <a:off x="7132632" y="1995557"/>
            <a:ext cx="233589" cy="23302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/>
          <p:nvPr/>
        </p:nvSpPr>
        <p:spPr>
          <a:xfrm rot="-8970948">
            <a:off x="7454140" y="1806798"/>
            <a:ext cx="233589" cy="23302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3"/>
          <p:cNvSpPr/>
          <p:nvPr/>
        </p:nvSpPr>
        <p:spPr>
          <a:xfrm>
            <a:off x="7455532" y="1452427"/>
            <a:ext cx="233400" cy="23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3"/>
          <p:cNvSpPr/>
          <p:nvPr/>
        </p:nvSpPr>
        <p:spPr>
          <a:xfrm>
            <a:off x="6825519" y="1803769"/>
            <a:ext cx="233400" cy="23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4" name="Google Shape;824;p33"/>
          <p:cNvCxnSpPr/>
          <p:nvPr/>
        </p:nvCxnSpPr>
        <p:spPr>
          <a:xfrm>
            <a:off x="962849" y="2221035"/>
            <a:ext cx="4480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Google Shape;825;p33"/>
          <p:cNvSpPr txBox="1">
            <a:spLocks noGrp="1"/>
          </p:cNvSpPr>
          <p:nvPr>
            <p:ph type="title"/>
          </p:nvPr>
        </p:nvSpPr>
        <p:spPr>
          <a:xfrm>
            <a:off x="855350" y="1484025"/>
            <a:ext cx="4616400" cy="6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目前進度</a:t>
            </a:r>
            <a:endParaRPr/>
          </a:p>
        </p:txBody>
      </p:sp>
      <p:grpSp>
        <p:nvGrpSpPr>
          <p:cNvPr id="826" name="Google Shape;826;p33"/>
          <p:cNvGrpSpPr/>
          <p:nvPr/>
        </p:nvGrpSpPr>
        <p:grpSpPr>
          <a:xfrm>
            <a:off x="5182756" y="2336634"/>
            <a:ext cx="356196" cy="265631"/>
            <a:chOff x="5216456" y="3725484"/>
            <a:chExt cx="356196" cy="265631"/>
          </a:xfrm>
        </p:grpSpPr>
        <p:sp>
          <p:nvSpPr>
            <p:cNvPr id="827" name="Google Shape;827;p33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9" name="Google Shape;829;p33"/>
          <p:cNvGrpSpPr/>
          <p:nvPr/>
        </p:nvGrpSpPr>
        <p:grpSpPr>
          <a:xfrm>
            <a:off x="5182756" y="2707570"/>
            <a:ext cx="356196" cy="265631"/>
            <a:chOff x="5216456" y="3725484"/>
            <a:chExt cx="356196" cy="265631"/>
          </a:xfrm>
        </p:grpSpPr>
        <p:sp>
          <p:nvSpPr>
            <p:cNvPr id="830" name="Google Shape;830;p33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32" name="Google Shape;832;p33"/>
          <p:cNvGrpSpPr/>
          <p:nvPr/>
        </p:nvGrpSpPr>
        <p:grpSpPr>
          <a:xfrm>
            <a:off x="5182756" y="3062020"/>
            <a:ext cx="356196" cy="265631"/>
            <a:chOff x="5216456" y="3725484"/>
            <a:chExt cx="356196" cy="265631"/>
          </a:xfrm>
        </p:grpSpPr>
        <p:sp>
          <p:nvSpPr>
            <p:cNvPr id="833" name="Google Shape;833;p33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4"/>
          <p:cNvSpPr txBox="1">
            <a:spLocks noGrp="1"/>
          </p:cNvSpPr>
          <p:nvPr>
            <p:ph type="subTitle" idx="4"/>
          </p:nvPr>
        </p:nvSpPr>
        <p:spPr>
          <a:xfrm>
            <a:off x="5127350" y="3035975"/>
            <a:ext cx="24015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相關新聞抓取</a:t>
            </a:r>
            <a:endParaRPr/>
          </a:p>
        </p:txBody>
      </p:sp>
      <p:sp>
        <p:nvSpPr>
          <p:cNvPr id="840" name="Google Shape;840;p34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預期功能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841" name="Google Shape;841;p34"/>
          <p:cNvSpPr txBox="1">
            <a:spLocks noGrp="1"/>
          </p:cNvSpPr>
          <p:nvPr>
            <p:ph type="subTitle" idx="1"/>
          </p:nvPr>
        </p:nvSpPr>
        <p:spPr>
          <a:xfrm>
            <a:off x="1615150" y="3433100"/>
            <a:ext cx="24015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可以顯示當前的股票價格，漲跌</a:t>
            </a:r>
            <a:endParaRPr/>
          </a:p>
        </p:txBody>
      </p:sp>
      <p:sp>
        <p:nvSpPr>
          <p:cNvPr id="842" name="Google Shape;842;p34"/>
          <p:cNvSpPr txBox="1">
            <a:spLocks noGrp="1"/>
          </p:cNvSpPr>
          <p:nvPr>
            <p:ph type="subTitle" idx="2"/>
          </p:nvPr>
        </p:nvSpPr>
        <p:spPr>
          <a:xfrm>
            <a:off x="5127349" y="3433100"/>
            <a:ext cx="24015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到各大新文網站收尋相關新聞</a:t>
            </a:r>
            <a:endParaRPr/>
          </a:p>
        </p:txBody>
      </p:sp>
      <p:sp>
        <p:nvSpPr>
          <p:cNvPr id="843" name="Google Shape;843;p34"/>
          <p:cNvSpPr/>
          <p:nvPr/>
        </p:nvSpPr>
        <p:spPr>
          <a:xfrm>
            <a:off x="2369275" y="1725450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4" name="Google Shape;844;p34"/>
          <p:cNvSpPr/>
          <p:nvPr/>
        </p:nvSpPr>
        <p:spPr>
          <a:xfrm>
            <a:off x="5881400" y="1725450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45" name="Google Shape;845;p34"/>
          <p:cNvGrpSpPr/>
          <p:nvPr/>
        </p:nvGrpSpPr>
        <p:grpSpPr>
          <a:xfrm>
            <a:off x="2636481" y="1979979"/>
            <a:ext cx="417518" cy="384327"/>
            <a:chOff x="1536325" y="381675"/>
            <a:chExt cx="214475" cy="197425"/>
          </a:xfrm>
        </p:grpSpPr>
        <p:sp>
          <p:nvSpPr>
            <p:cNvPr id="846" name="Google Shape;846;p34"/>
            <p:cNvSpPr/>
            <p:nvPr/>
          </p:nvSpPr>
          <p:spPr>
            <a:xfrm>
              <a:off x="1665500" y="426075"/>
              <a:ext cx="9275" cy="8450"/>
            </a:xfrm>
            <a:custGeom>
              <a:avLst/>
              <a:gdLst/>
              <a:ahLst/>
              <a:cxnLst/>
              <a:rect l="l" t="t" r="r" b="b"/>
              <a:pathLst>
                <a:path w="371" h="338" extrusionOk="0">
                  <a:moveTo>
                    <a:pt x="184" y="1"/>
                  </a:moveTo>
                  <a:cubicBezTo>
                    <a:pt x="141" y="1"/>
                    <a:pt x="98" y="17"/>
                    <a:pt x="65" y="50"/>
                  </a:cubicBezTo>
                  <a:cubicBezTo>
                    <a:pt x="0" y="116"/>
                    <a:pt x="0" y="221"/>
                    <a:pt x="65" y="286"/>
                  </a:cubicBezTo>
                  <a:lnTo>
                    <a:pt x="68" y="288"/>
                  </a:lnTo>
                  <a:cubicBezTo>
                    <a:pt x="101" y="321"/>
                    <a:pt x="144" y="338"/>
                    <a:pt x="186" y="338"/>
                  </a:cubicBezTo>
                  <a:cubicBezTo>
                    <a:pt x="229" y="338"/>
                    <a:pt x="272" y="321"/>
                    <a:pt x="304" y="288"/>
                  </a:cubicBezTo>
                  <a:cubicBezTo>
                    <a:pt x="370" y="223"/>
                    <a:pt x="370" y="118"/>
                    <a:pt x="304" y="52"/>
                  </a:cubicBezTo>
                  <a:lnTo>
                    <a:pt x="302" y="50"/>
                  </a:lnTo>
                  <a:cubicBezTo>
                    <a:pt x="269" y="17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536325" y="381675"/>
              <a:ext cx="214475" cy="197425"/>
            </a:xfrm>
            <a:custGeom>
              <a:avLst/>
              <a:gdLst/>
              <a:ahLst/>
              <a:cxnLst/>
              <a:rect l="l" t="t" r="r" b="b"/>
              <a:pathLst>
                <a:path w="8579" h="7897" extrusionOk="0">
                  <a:moveTo>
                    <a:pt x="7994" y="3113"/>
                  </a:moveTo>
                  <a:lnTo>
                    <a:pt x="7627" y="3480"/>
                  </a:lnTo>
                  <a:lnTo>
                    <a:pt x="6460" y="3480"/>
                  </a:lnTo>
                  <a:lnTo>
                    <a:pt x="6827" y="3113"/>
                  </a:lnTo>
                  <a:close/>
                  <a:moveTo>
                    <a:pt x="7627" y="3814"/>
                  </a:moveTo>
                  <a:lnTo>
                    <a:pt x="7994" y="4181"/>
                  </a:lnTo>
                  <a:lnTo>
                    <a:pt x="6827" y="4181"/>
                  </a:lnTo>
                  <a:lnTo>
                    <a:pt x="6460" y="3814"/>
                  </a:lnTo>
                  <a:close/>
                  <a:moveTo>
                    <a:pt x="3647" y="2476"/>
                  </a:moveTo>
                  <a:cubicBezTo>
                    <a:pt x="3960" y="2476"/>
                    <a:pt x="4254" y="2598"/>
                    <a:pt x="4476" y="2820"/>
                  </a:cubicBezTo>
                  <a:cubicBezTo>
                    <a:pt x="4657" y="3001"/>
                    <a:pt x="4771" y="3231"/>
                    <a:pt x="4807" y="3480"/>
                  </a:cubicBezTo>
                  <a:lnTo>
                    <a:pt x="4203" y="3480"/>
                  </a:lnTo>
                  <a:cubicBezTo>
                    <a:pt x="4222" y="3434"/>
                    <a:pt x="4221" y="3379"/>
                    <a:pt x="4194" y="3332"/>
                  </a:cubicBezTo>
                  <a:cubicBezTo>
                    <a:pt x="4163" y="3278"/>
                    <a:pt x="4106" y="3248"/>
                    <a:pt x="4049" y="3248"/>
                  </a:cubicBezTo>
                  <a:cubicBezTo>
                    <a:pt x="4020" y="3248"/>
                    <a:pt x="3991" y="3255"/>
                    <a:pt x="3965" y="3271"/>
                  </a:cubicBezTo>
                  <a:lnTo>
                    <a:pt x="3564" y="3503"/>
                  </a:lnTo>
                  <a:cubicBezTo>
                    <a:pt x="3513" y="3532"/>
                    <a:pt x="3480" y="3588"/>
                    <a:pt x="3480" y="3648"/>
                  </a:cubicBezTo>
                  <a:cubicBezTo>
                    <a:pt x="3480" y="3707"/>
                    <a:pt x="3512" y="3763"/>
                    <a:pt x="3564" y="3792"/>
                  </a:cubicBezTo>
                  <a:lnTo>
                    <a:pt x="3965" y="4024"/>
                  </a:lnTo>
                  <a:cubicBezTo>
                    <a:pt x="3991" y="4040"/>
                    <a:pt x="4021" y="4047"/>
                    <a:pt x="4049" y="4047"/>
                  </a:cubicBezTo>
                  <a:cubicBezTo>
                    <a:pt x="4107" y="4047"/>
                    <a:pt x="4163" y="4017"/>
                    <a:pt x="4194" y="3963"/>
                  </a:cubicBezTo>
                  <a:cubicBezTo>
                    <a:pt x="4221" y="3916"/>
                    <a:pt x="4222" y="3861"/>
                    <a:pt x="4203" y="3814"/>
                  </a:cubicBezTo>
                  <a:lnTo>
                    <a:pt x="4807" y="3814"/>
                  </a:lnTo>
                  <a:cubicBezTo>
                    <a:pt x="4771" y="4064"/>
                    <a:pt x="4657" y="4294"/>
                    <a:pt x="4476" y="4476"/>
                  </a:cubicBezTo>
                  <a:cubicBezTo>
                    <a:pt x="4254" y="4697"/>
                    <a:pt x="3960" y="4818"/>
                    <a:pt x="3647" y="4818"/>
                  </a:cubicBezTo>
                  <a:cubicBezTo>
                    <a:pt x="3334" y="4818"/>
                    <a:pt x="3040" y="4697"/>
                    <a:pt x="2819" y="4476"/>
                  </a:cubicBezTo>
                  <a:cubicBezTo>
                    <a:pt x="2598" y="4254"/>
                    <a:pt x="2476" y="3960"/>
                    <a:pt x="2476" y="3648"/>
                  </a:cubicBezTo>
                  <a:cubicBezTo>
                    <a:pt x="2476" y="3334"/>
                    <a:pt x="2598" y="3041"/>
                    <a:pt x="2819" y="2820"/>
                  </a:cubicBezTo>
                  <a:cubicBezTo>
                    <a:pt x="3040" y="2598"/>
                    <a:pt x="3334" y="2476"/>
                    <a:pt x="3647" y="2476"/>
                  </a:cubicBezTo>
                  <a:close/>
                  <a:moveTo>
                    <a:pt x="3648" y="334"/>
                  </a:moveTo>
                  <a:cubicBezTo>
                    <a:pt x="4532" y="334"/>
                    <a:pt x="5364" y="679"/>
                    <a:pt x="5990" y="1305"/>
                  </a:cubicBezTo>
                  <a:cubicBezTo>
                    <a:pt x="6400" y="1717"/>
                    <a:pt x="6694" y="2223"/>
                    <a:pt x="6845" y="2779"/>
                  </a:cubicBezTo>
                  <a:lnTo>
                    <a:pt x="6758" y="2779"/>
                  </a:lnTo>
                  <a:cubicBezTo>
                    <a:pt x="6714" y="2779"/>
                    <a:pt x="6671" y="2796"/>
                    <a:pt x="6639" y="2827"/>
                  </a:cubicBezTo>
                  <a:lnTo>
                    <a:pt x="6195" y="3272"/>
                  </a:lnTo>
                  <a:cubicBezTo>
                    <a:pt x="6151" y="2968"/>
                    <a:pt x="6053" y="2672"/>
                    <a:pt x="5904" y="2403"/>
                  </a:cubicBezTo>
                  <a:cubicBezTo>
                    <a:pt x="5874" y="2348"/>
                    <a:pt x="5816" y="2316"/>
                    <a:pt x="5757" y="2316"/>
                  </a:cubicBezTo>
                  <a:cubicBezTo>
                    <a:pt x="5729" y="2316"/>
                    <a:pt x="5702" y="2323"/>
                    <a:pt x="5676" y="2337"/>
                  </a:cubicBezTo>
                  <a:cubicBezTo>
                    <a:pt x="5596" y="2382"/>
                    <a:pt x="5566" y="2484"/>
                    <a:pt x="5611" y="2564"/>
                  </a:cubicBezTo>
                  <a:cubicBezTo>
                    <a:pt x="5770" y="2852"/>
                    <a:pt x="5859" y="3165"/>
                    <a:pt x="5882" y="3480"/>
                  </a:cubicBezTo>
                  <a:lnTo>
                    <a:pt x="5144" y="3480"/>
                  </a:lnTo>
                  <a:cubicBezTo>
                    <a:pt x="5106" y="3142"/>
                    <a:pt x="4957" y="2827"/>
                    <a:pt x="4712" y="2583"/>
                  </a:cubicBezTo>
                  <a:cubicBezTo>
                    <a:pt x="4427" y="2298"/>
                    <a:pt x="4050" y="2142"/>
                    <a:pt x="3648" y="2142"/>
                  </a:cubicBezTo>
                  <a:cubicBezTo>
                    <a:pt x="3245" y="2142"/>
                    <a:pt x="2867" y="2298"/>
                    <a:pt x="2583" y="2583"/>
                  </a:cubicBezTo>
                  <a:cubicBezTo>
                    <a:pt x="2298" y="2867"/>
                    <a:pt x="2142" y="3245"/>
                    <a:pt x="2142" y="3648"/>
                  </a:cubicBezTo>
                  <a:cubicBezTo>
                    <a:pt x="2142" y="4049"/>
                    <a:pt x="2298" y="4427"/>
                    <a:pt x="2583" y="4712"/>
                  </a:cubicBezTo>
                  <a:cubicBezTo>
                    <a:pt x="2867" y="4996"/>
                    <a:pt x="3245" y="5152"/>
                    <a:pt x="3648" y="5152"/>
                  </a:cubicBezTo>
                  <a:cubicBezTo>
                    <a:pt x="4050" y="5152"/>
                    <a:pt x="4427" y="4996"/>
                    <a:pt x="4712" y="4712"/>
                  </a:cubicBezTo>
                  <a:cubicBezTo>
                    <a:pt x="4957" y="4467"/>
                    <a:pt x="5106" y="4154"/>
                    <a:pt x="5144" y="3814"/>
                  </a:cubicBezTo>
                  <a:lnTo>
                    <a:pt x="5881" y="3814"/>
                  </a:lnTo>
                  <a:cubicBezTo>
                    <a:pt x="5841" y="4337"/>
                    <a:pt x="5620" y="4845"/>
                    <a:pt x="5233" y="5232"/>
                  </a:cubicBezTo>
                  <a:cubicBezTo>
                    <a:pt x="4810" y="5655"/>
                    <a:pt x="4246" y="5889"/>
                    <a:pt x="3648" y="5889"/>
                  </a:cubicBezTo>
                  <a:cubicBezTo>
                    <a:pt x="3048" y="5889"/>
                    <a:pt x="2486" y="5655"/>
                    <a:pt x="2062" y="5232"/>
                  </a:cubicBezTo>
                  <a:cubicBezTo>
                    <a:pt x="1639" y="4809"/>
                    <a:pt x="1405" y="4246"/>
                    <a:pt x="1405" y="3647"/>
                  </a:cubicBezTo>
                  <a:cubicBezTo>
                    <a:pt x="1405" y="3048"/>
                    <a:pt x="1639" y="2486"/>
                    <a:pt x="2062" y="2062"/>
                  </a:cubicBezTo>
                  <a:cubicBezTo>
                    <a:pt x="2492" y="1632"/>
                    <a:pt x="3069" y="1407"/>
                    <a:pt x="3652" y="1407"/>
                  </a:cubicBezTo>
                  <a:cubicBezTo>
                    <a:pt x="4021" y="1407"/>
                    <a:pt x="4393" y="1498"/>
                    <a:pt x="4730" y="1684"/>
                  </a:cubicBezTo>
                  <a:cubicBezTo>
                    <a:pt x="4756" y="1698"/>
                    <a:pt x="4783" y="1705"/>
                    <a:pt x="4810" y="1705"/>
                  </a:cubicBezTo>
                  <a:cubicBezTo>
                    <a:pt x="4869" y="1705"/>
                    <a:pt x="4927" y="1673"/>
                    <a:pt x="4958" y="1618"/>
                  </a:cubicBezTo>
                  <a:cubicBezTo>
                    <a:pt x="5003" y="1537"/>
                    <a:pt x="4973" y="1436"/>
                    <a:pt x="4892" y="1391"/>
                  </a:cubicBezTo>
                  <a:cubicBezTo>
                    <a:pt x="4512" y="1181"/>
                    <a:pt x="4079" y="1071"/>
                    <a:pt x="3644" y="1071"/>
                  </a:cubicBezTo>
                  <a:cubicBezTo>
                    <a:pt x="3530" y="1071"/>
                    <a:pt x="3416" y="1079"/>
                    <a:pt x="3303" y="1094"/>
                  </a:cubicBezTo>
                  <a:cubicBezTo>
                    <a:pt x="2739" y="1170"/>
                    <a:pt x="2229" y="1422"/>
                    <a:pt x="1826" y="1826"/>
                  </a:cubicBezTo>
                  <a:cubicBezTo>
                    <a:pt x="1339" y="2312"/>
                    <a:pt x="1071" y="2959"/>
                    <a:pt x="1071" y="3647"/>
                  </a:cubicBezTo>
                  <a:cubicBezTo>
                    <a:pt x="1071" y="4335"/>
                    <a:pt x="1339" y="4983"/>
                    <a:pt x="1826" y="5469"/>
                  </a:cubicBezTo>
                  <a:cubicBezTo>
                    <a:pt x="2313" y="5955"/>
                    <a:pt x="2959" y="6223"/>
                    <a:pt x="3648" y="6223"/>
                  </a:cubicBezTo>
                  <a:cubicBezTo>
                    <a:pt x="4335" y="6223"/>
                    <a:pt x="4983" y="5955"/>
                    <a:pt x="5469" y="5469"/>
                  </a:cubicBezTo>
                  <a:cubicBezTo>
                    <a:pt x="5864" y="5074"/>
                    <a:pt x="6115" y="4574"/>
                    <a:pt x="6196" y="4024"/>
                  </a:cubicBezTo>
                  <a:lnTo>
                    <a:pt x="6639" y="4467"/>
                  </a:lnTo>
                  <a:cubicBezTo>
                    <a:pt x="6671" y="4499"/>
                    <a:pt x="6713" y="4515"/>
                    <a:pt x="6758" y="4515"/>
                  </a:cubicBezTo>
                  <a:lnTo>
                    <a:pt x="6844" y="4515"/>
                  </a:lnTo>
                  <a:cubicBezTo>
                    <a:pt x="6694" y="5072"/>
                    <a:pt x="6400" y="5578"/>
                    <a:pt x="5990" y="5990"/>
                  </a:cubicBezTo>
                  <a:cubicBezTo>
                    <a:pt x="5769" y="6211"/>
                    <a:pt x="5521" y="6396"/>
                    <a:pt x="5256" y="6544"/>
                  </a:cubicBezTo>
                  <a:cubicBezTo>
                    <a:pt x="5253" y="6546"/>
                    <a:pt x="5250" y="6547"/>
                    <a:pt x="5247" y="6549"/>
                  </a:cubicBezTo>
                  <a:cubicBezTo>
                    <a:pt x="5245" y="6550"/>
                    <a:pt x="5243" y="6551"/>
                    <a:pt x="5241" y="6553"/>
                  </a:cubicBezTo>
                  <a:cubicBezTo>
                    <a:pt x="5037" y="6666"/>
                    <a:pt x="4822" y="6755"/>
                    <a:pt x="4599" y="6822"/>
                  </a:cubicBezTo>
                  <a:cubicBezTo>
                    <a:pt x="4590" y="6824"/>
                    <a:pt x="4581" y="6826"/>
                    <a:pt x="4573" y="6829"/>
                  </a:cubicBezTo>
                  <a:cubicBezTo>
                    <a:pt x="4277" y="6915"/>
                    <a:pt x="3965" y="6960"/>
                    <a:pt x="3648" y="6960"/>
                  </a:cubicBezTo>
                  <a:cubicBezTo>
                    <a:pt x="3329" y="6960"/>
                    <a:pt x="3019" y="6915"/>
                    <a:pt x="2722" y="6829"/>
                  </a:cubicBezTo>
                  <a:cubicBezTo>
                    <a:pt x="2713" y="6826"/>
                    <a:pt x="2705" y="6824"/>
                    <a:pt x="2695" y="6822"/>
                  </a:cubicBezTo>
                  <a:cubicBezTo>
                    <a:pt x="2473" y="6755"/>
                    <a:pt x="2258" y="6666"/>
                    <a:pt x="2054" y="6553"/>
                  </a:cubicBezTo>
                  <a:cubicBezTo>
                    <a:pt x="2052" y="6551"/>
                    <a:pt x="2051" y="6550"/>
                    <a:pt x="2049" y="6549"/>
                  </a:cubicBezTo>
                  <a:cubicBezTo>
                    <a:pt x="2046" y="6547"/>
                    <a:pt x="2043" y="6546"/>
                    <a:pt x="2038" y="6544"/>
                  </a:cubicBezTo>
                  <a:cubicBezTo>
                    <a:pt x="1773" y="6396"/>
                    <a:pt x="1526" y="6211"/>
                    <a:pt x="1305" y="5990"/>
                  </a:cubicBezTo>
                  <a:cubicBezTo>
                    <a:pt x="679" y="5364"/>
                    <a:pt x="336" y="4532"/>
                    <a:pt x="336" y="3648"/>
                  </a:cubicBezTo>
                  <a:cubicBezTo>
                    <a:pt x="336" y="2762"/>
                    <a:pt x="679" y="1930"/>
                    <a:pt x="1305" y="1305"/>
                  </a:cubicBezTo>
                  <a:cubicBezTo>
                    <a:pt x="1930" y="679"/>
                    <a:pt x="2762" y="334"/>
                    <a:pt x="3648" y="334"/>
                  </a:cubicBezTo>
                  <a:close/>
                  <a:moveTo>
                    <a:pt x="2032" y="6919"/>
                  </a:moveTo>
                  <a:cubicBezTo>
                    <a:pt x="2157" y="6981"/>
                    <a:pt x="2285" y="7035"/>
                    <a:pt x="2417" y="7083"/>
                  </a:cubicBezTo>
                  <a:lnTo>
                    <a:pt x="2145" y="7562"/>
                  </a:lnTo>
                  <a:lnTo>
                    <a:pt x="1667" y="7562"/>
                  </a:lnTo>
                  <a:lnTo>
                    <a:pt x="2032" y="6919"/>
                  </a:lnTo>
                  <a:close/>
                  <a:moveTo>
                    <a:pt x="5264" y="6919"/>
                  </a:moveTo>
                  <a:lnTo>
                    <a:pt x="5627" y="7562"/>
                  </a:lnTo>
                  <a:lnTo>
                    <a:pt x="5150" y="7562"/>
                  </a:lnTo>
                  <a:lnTo>
                    <a:pt x="4879" y="7083"/>
                  </a:lnTo>
                  <a:cubicBezTo>
                    <a:pt x="5010" y="7035"/>
                    <a:pt x="5138" y="6981"/>
                    <a:pt x="5264" y="6919"/>
                  </a:cubicBezTo>
                  <a:close/>
                  <a:moveTo>
                    <a:pt x="3648" y="0"/>
                  </a:moveTo>
                  <a:cubicBezTo>
                    <a:pt x="2673" y="0"/>
                    <a:pt x="1757" y="380"/>
                    <a:pt x="1069" y="1069"/>
                  </a:cubicBezTo>
                  <a:cubicBezTo>
                    <a:pt x="380" y="1757"/>
                    <a:pt x="0" y="2673"/>
                    <a:pt x="0" y="3648"/>
                  </a:cubicBezTo>
                  <a:cubicBezTo>
                    <a:pt x="0" y="4621"/>
                    <a:pt x="380" y="5537"/>
                    <a:pt x="1069" y="6226"/>
                  </a:cubicBezTo>
                  <a:cubicBezTo>
                    <a:pt x="1273" y="6431"/>
                    <a:pt x="1499" y="6608"/>
                    <a:pt x="1739" y="6757"/>
                  </a:cubicBezTo>
                  <a:lnTo>
                    <a:pt x="1235" y="7647"/>
                  </a:lnTo>
                  <a:cubicBezTo>
                    <a:pt x="1205" y="7699"/>
                    <a:pt x="1206" y="7763"/>
                    <a:pt x="1236" y="7814"/>
                  </a:cubicBezTo>
                  <a:cubicBezTo>
                    <a:pt x="1266" y="7865"/>
                    <a:pt x="1321" y="7897"/>
                    <a:pt x="1380" y="7897"/>
                  </a:cubicBezTo>
                  <a:lnTo>
                    <a:pt x="2242" y="7897"/>
                  </a:lnTo>
                  <a:cubicBezTo>
                    <a:pt x="2302" y="7897"/>
                    <a:pt x="2358" y="7864"/>
                    <a:pt x="2387" y="7812"/>
                  </a:cubicBezTo>
                  <a:lnTo>
                    <a:pt x="2745" y="7182"/>
                  </a:lnTo>
                  <a:cubicBezTo>
                    <a:pt x="3036" y="7255"/>
                    <a:pt x="3339" y="7294"/>
                    <a:pt x="3648" y="7294"/>
                  </a:cubicBezTo>
                  <a:cubicBezTo>
                    <a:pt x="3956" y="7294"/>
                    <a:pt x="4259" y="7257"/>
                    <a:pt x="4551" y="7182"/>
                  </a:cubicBezTo>
                  <a:lnTo>
                    <a:pt x="4907" y="7812"/>
                  </a:lnTo>
                  <a:cubicBezTo>
                    <a:pt x="4937" y="7864"/>
                    <a:pt x="4992" y="7897"/>
                    <a:pt x="5053" y="7897"/>
                  </a:cubicBezTo>
                  <a:lnTo>
                    <a:pt x="5914" y="7897"/>
                  </a:lnTo>
                  <a:cubicBezTo>
                    <a:pt x="5974" y="7897"/>
                    <a:pt x="6028" y="7865"/>
                    <a:pt x="6059" y="7814"/>
                  </a:cubicBezTo>
                  <a:cubicBezTo>
                    <a:pt x="6088" y="7763"/>
                    <a:pt x="6089" y="7699"/>
                    <a:pt x="6060" y="7647"/>
                  </a:cubicBezTo>
                  <a:lnTo>
                    <a:pt x="5556" y="6757"/>
                  </a:lnTo>
                  <a:cubicBezTo>
                    <a:pt x="5796" y="6608"/>
                    <a:pt x="6021" y="6431"/>
                    <a:pt x="6227" y="6226"/>
                  </a:cubicBezTo>
                  <a:cubicBezTo>
                    <a:pt x="6700" y="5752"/>
                    <a:pt x="7031" y="5163"/>
                    <a:pt x="7189" y="4516"/>
                  </a:cubicBezTo>
                  <a:lnTo>
                    <a:pt x="8399" y="4516"/>
                  </a:lnTo>
                  <a:cubicBezTo>
                    <a:pt x="8466" y="4516"/>
                    <a:pt x="8527" y="4476"/>
                    <a:pt x="8553" y="4413"/>
                  </a:cubicBezTo>
                  <a:cubicBezTo>
                    <a:pt x="8579" y="4351"/>
                    <a:pt x="8564" y="4279"/>
                    <a:pt x="8516" y="4230"/>
                  </a:cubicBezTo>
                  <a:lnTo>
                    <a:pt x="7933" y="3648"/>
                  </a:lnTo>
                  <a:lnTo>
                    <a:pt x="8517" y="3064"/>
                  </a:lnTo>
                  <a:cubicBezTo>
                    <a:pt x="8564" y="3017"/>
                    <a:pt x="8579" y="2945"/>
                    <a:pt x="8553" y="2882"/>
                  </a:cubicBezTo>
                  <a:cubicBezTo>
                    <a:pt x="8528" y="2820"/>
                    <a:pt x="8466" y="2779"/>
                    <a:pt x="8399" y="2779"/>
                  </a:cubicBezTo>
                  <a:lnTo>
                    <a:pt x="7189" y="2779"/>
                  </a:lnTo>
                  <a:cubicBezTo>
                    <a:pt x="7032" y="2132"/>
                    <a:pt x="6700" y="1543"/>
                    <a:pt x="6227" y="1069"/>
                  </a:cubicBezTo>
                  <a:cubicBezTo>
                    <a:pt x="5537" y="380"/>
                    <a:pt x="4621" y="0"/>
                    <a:pt x="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34"/>
          <p:cNvGrpSpPr/>
          <p:nvPr/>
        </p:nvGrpSpPr>
        <p:grpSpPr>
          <a:xfrm>
            <a:off x="6116358" y="1960382"/>
            <a:ext cx="423482" cy="423531"/>
            <a:chOff x="3697700" y="2225600"/>
            <a:chExt cx="214150" cy="214175"/>
          </a:xfrm>
        </p:grpSpPr>
        <p:sp>
          <p:nvSpPr>
            <p:cNvPr id="849" name="Google Shape;849;p34"/>
            <p:cNvSpPr/>
            <p:nvPr/>
          </p:nvSpPr>
          <p:spPr>
            <a:xfrm>
              <a:off x="3794275" y="2378250"/>
              <a:ext cx="8400" cy="8375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169" y="1"/>
                  </a:moveTo>
                  <a:cubicBezTo>
                    <a:pt x="124" y="1"/>
                    <a:pt x="82" y="19"/>
                    <a:pt x="50" y="50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1"/>
                    <a:pt x="19" y="254"/>
                    <a:pt x="50" y="286"/>
                  </a:cubicBezTo>
                  <a:cubicBezTo>
                    <a:pt x="82" y="317"/>
                    <a:pt x="124" y="335"/>
                    <a:pt x="169" y="335"/>
                  </a:cubicBezTo>
                  <a:cubicBezTo>
                    <a:pt x="213" y="335"/>
                    <a:pt x="255" y="317"/>
                    <a:pt x="287" y="286"/>
                  </a:cubicBezTo>
                  <a:cubicBezTo>
                    <a:pt x="317" y="254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50"/>
                  </a:cubicBezTo>
                  <a:cubicBezTo>
                    <a:pt x="255" y="19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74100" y="2365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7" y="1"/>
                  </a:moveTo>
                  <a:cubicBezTo>
                    <a:pt x="123" y="1"/>
                    <a:pt x="80" y="19"/>
                    <a:pt x="49" y="50"/>
                  </a:cubicBezTo>
                  <a:cubicBezTo>
                    <a:pt x="18" y="81"/>
                    <a:pt x="1" y="124"/>
                    <a:pt x="1" y="169"/>
                  </a:cubicBezTo>
                  <a:cubicBezTo>
                    <a:pt x="1" y="213"/>
                    <a:pt x="18" y="256"/>
                    <a:pt x="49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2" y="335"/>
                    <a:pt x="254" y="317"/>
                    <a:pt x="286" y="286"/>
                  </a:cubicBezTo>
                  <a:cubicBezTo>
                    <a:pt x="317" y="254"/>
                    <a:pt x="335" y="212"/>
                    <a:pt x="335" y="169"/>
                  </a:cubicBezTo>
                  <a:cubicBezTo>
                    <a:pt x="335" y="125"/>
                    <a:pt x="317" y="81"/>
                    <a:pt x="286" y="50"/>
                  </a:cubicBezTo>
                  <a:cubicBezTo>
                    <a:pt x="255" y="19"/>
                    <a:pt x="21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750375" y="234565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0"/>
                  </a:moveTo>
                  <a:cubicBezTo>
                    <a:pt x="124" y="0"/>
                    <a:pt x="81" y="18"/>
                    <a:pt x="50" y="48"/>
                  </a:cubicBezTo>
                  <a:cubicBezTo>
                    <a:pt x="18" y="80"/>
                    <a:pt x="1" y="123"/>
                    <a:pt x="1" y="167"/>
                  </a:cubicBezTo>
                  <a:cubicBezTo>
                    <a:pt x="1" y="211"/>
                    <a:pt x="18" y="254"/>
                    <a:pt x="50" y="285"/>
                  </a:cubicBezTo>
                  <a:cubicBezTo>
                    <a:pt x="80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7" y="285"/>
                  </a:cubicBezTo>
                  <a:cubicBezTo>
                    <a:pt x="317" y="255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697700" y="2225600"/>
              <a:ext cx="214150" cy="214175"/>
            </a:xfrm>
            <a:custGeom>
              <a:avLst/>
              <a:gdLst/>
              <a:ahLst/>
              <a:cxnLst/>
              <a:rect l="l" t="t" r="r" b="b"/>
              <a:pathLst>
                <a:path w="8566" h="8567" extrusionOk="0">
                  <a:moveTo>
                    <a:pt x="6583" y="335"/>
                  </a:moveTo>
                  <a:lnTo>
                    <a:pt x="6583" y="554"/>
                  </a:lnTo>
                  <a:cubicBezTo>
                    <a:pt x="6583" y="633"/>
                    <a:pt x="6637" y="701"/>
                    <a:pt x="6714" y="718"/>
                  </a:cubicBezTo>
                  <a:cubicBezTo>
                    <a:pt x="6885" y="755"/>
                    <a:pt x="7046" y="822"/>
                    <a:pt x="7193" y="916"/>
                  </a:cubicBezTo>
                  <a:cubicBezTo>
                    <a:pt x="7198" y="919"/>
                    <a:pt x="7203" y="922"/>
                    <a:pt x="7209" y="925"/>
                  </a:cubicBezTo>
                  <a:cubicBezTo>
                    <a:pt x="7232" y="937"/>
                    <a:pt x="7257" y="942"/>
                    <a:pt x="7283" y="942"/>
                  </a:cubicBezTo>
                  <a:cubicBezTo>
                    <a:pt x="7326" y="942"/>
                    <a:pt x="7370" y="926"/>
                    <a:pt x="7401" y="894"/>
                  </a:cubicBezTo>
                  <a:lnTo>
                    <a:pt x="7556" y="739"/>
                  </a:lnTo>
                  <a:lnTo>
                    <a:pt x="7828" y="1009"/>
                  </a:lnTo>
                  <a:lnTo>
                    <a:pt x="7673" y="1165"/>
                  </a:lnTo>
                  <a:cubicBezTo>
                    <a:pt x="7665" y="1172"/>
                    <a:pt x="7658" y="1181"/>
                    <a:pt x="7652" y="1190"/>
                  </a:cubicBezTo>
                  <a:cubicBezTo>
                    <a:pt x="7615" y="1246"/>
                    <a:pt x="7614" y="1317"/>
                    <a:pt x="7650" y="1374"/>
                  </a:cubicBezTo>
                  <a:cubicBezTo>
                    <a:pt x="7744" y="1520"/>
                    <a:pt x="7811" y="1682"/>
                    <a:pt x="7848" y="1851"/>
                  </a:cubicBezTo>
                  <a:cubicBezTo>
                    <a:pt x="7866" y="1929"/>
                    <a:pt x="7933" y="1983"/>
                    <a:pt x="8011" y="1983"/>
                  </a:cubicBezTo>
                  <a:lnTo>
                    <a:pt x="8231" y="1983"/>
                  </a:lnTo>
                  <a:lnTo>
                    <a:pt x="8231" y="2367"/>
                  </a:lnTo>
                  <a:lnTo>
                    <a:pt x="8011" y="2367"/>
                  </a:lnTo>
                  <a:cubicBezTo>
                    <a:pt x="7933" y="2367"/>
                    <a:pt x="7866" y="2421"/>
                    <a:pt x="7848" y="2498"/>
                  </a:cubicBezTo>
                  <a:cubicBezTo>
                    <a:pt x="7810" y="2669"/>
                    <a:pt x="7744" y="2829"/>
                    <a:pt x="7650" y="2976"/>
                  </a:cubicBezTo>
                  <a:cubicBezTo>
                    <a:pt x="7608" y="3042"/>
                    <a:pt x="7616" y="3130"/>
                    <a:pt x="7672" y="3185"/>
                  </a:cubicBezTo>
                  <a:lnTo>
                    <a:pt x="7828" y="3341"/>
                  </a:lnTo>
                  <a:lnTo>
                    <a:pt x="7556" y="3612"/>
                  </a:lnTo>
                  <a:lnTo>
                    <a:pt x="7400" y="3456"/>
                  </a:lnTo>
                  <a:cubicBezTo>
                    <a:pt x="7368" y="3423"/>
                    <a:pt x="7325" y="3406"/>
                    <a:pt x="7282" y="3406"/>
                  </a:cubicBezTo>
                  <a:cubicBezTo>
                    <a:pt x="7257" y="3406"/>
                    <a:pt x="7231" y="3412"/>
                    <a:pt x="7208" y="3424"/>
                  </a:cubicBezTo>
                  <a:cubicBezTo>
                    <a:pt x="7202" y="3426"/>
                    <a:pt x="7197" y="3429"/>
                    <a:pt x="7192" y="3433"/>
                  </a:cubicBezTo>
                  <a:cubicBezTo>
                    <a:pt x="7045" y="3526"/>
                    <a:pt x="6885" y="3593"/>
                    <a:pt x="6714" y="3631"/>
                  </a:cubicBezTo>
                  <a:cubicBezTo>
                    <a:pt x="6637" y="3647"/>
                    <a:pt x="6583" y="3716"/>
                    <a:pt x="6583" y="3793"/>
                  </a:cubicBezTo>
                  <a:lnTo>
                    <a:pt x="6583" y="4015"/>
                  </a:lnTo>
                  <a:lnTo>
                    <a:pt x="6199" y="4015"/>
                  </a:lnTo>
                  <a:lnTo>
                    <a:pt x="6199" y="3793"/>
                  </a:lnTo>
                  <a:cubicBezTo>
                    <a:pt x="6199" y="3715"/>
                    <a:pt x="6145" y="3646"/>
                    <a:pt x="6069" y="3630"/>
                  </a:cubicBezTo>
                  <a:cubicBezTo>
                    <a:pt x="5899" y="3592"/>
                    <a:pt x="5738" y="3526"/>
                    <a:pt x="5591" y="3432"/>
                  </a:cubicBezTo>
                  <a:cubicBezTo>
                    <a:pt x="5564" y="3415"/>
                    <a:pt x="5533" y="3405"/>
                    <a:pt x="5502" y="3405"/>
                  </a:cubicBezTo>
                  <a:cubicBezTo>
                    <a:pt x="5457" y="3405"/>
                    <a:pt x="5415" y="3423"/>
                    <a:pt x="5383" y="3455"/>
                  </a:cubicBezTo>
                  <a:lnTo>
                    <a:pt x="5226" y="3612"/>
                  </a:lnTo>
                  <a:lnTo>
                    <a:pt x="4955" y="3340"/>
                  </a:lnTo>
                  <a:lnTo>
                    <a:pt x="5112" y="3183"/>
                  </a:lnTo>
                  <a:cubicBezTo>
                    <a:pt x="5167" y="3128"/>
                    <a:pt x="5177" y="3041"/>
                    <a:pt x="5134" y="2975"/>
                  </a:cubicBezTo>
                  <a:cubicBezTo>
                    <a:pt x="5041" y="2828"/>
                    <a:pt x="4975" y="2668"/>
                    <a:pt x="4937" y="2498"/>
                  </a:cubicBezTo>
                  <a:cubicBezTo>
                    <a:pt x="4920" y="2421"/>
                    <a:pt x="4852" y="2367"/>
                    <a:pt x="4773" y="2367"/>
                  </a:cubicBezTo>
                  <a:lnTo>
                    <a:pt x="4551" y="2367"/>
                  </a:lnTo>
                  <a:lnTo>
                    <a:pt x="4551" y="1983"/>
                  </a:lnTo>
                  <a:lnTo>
                    <a:pt x="4773" y="1983"/>
                  </a:lnTo>
                  <a:cubicBezTo>
                    <a:pt x="4852" y="1983"/>
                    <a:pt x="4919" y="1929"/>
                    <a:pt x="4936" y="1851"/>
                  </a:cubicBezTo>
                  <a:cubicBezTo>
                    <a:pt x="4974" y="1682"/>
                    <a:pt x="5040" y="1521"/>
                    <a:pt x="5134" y="1375"/>
                  </a:cubicBezTo>
                  <a:cubicBezTo>
                    <a:pt x="5176" y="1309"/>
                    <a:pt x="5166" y="1222"/>
                    <a:pt x="5111" y="1166"/>
                  </a:cubicBezTo>
                  <a:lnTo>
                    <a:pt x="4955" y="1009"/>
                  </a:lnTo>
                  <a:lnTo>
                    <a:pt x="5226" y="739"/>
                  </a:lnTo>
                  <a:lnTo>
                    <a:pt x="5382" y="894"/>
                  </a:lnTo>
                  <a:cubicBezTo>
                    <a:pt x="5415" y="927"/>
                    <a:pt x="5458" y="943"/>
                    <a:pt x="5501" y="943"/>
                  </a:cubicBezTo>
                  <a:cubicBezTo>
                    <a:pt x="5533" y="943"/>
                    <a:pt x="5565" y="934"/>
                    <a:pt x="5593" y="916"/>
                  </a:cubicBezTo>
                  <a:cubicBezTo>
                    <a:pt x="5739" y="822"/>
                    <a:pt x="5899" y="755"/>
                    <a:pt x="6069" y="719"/>
                  </a:cubicBezTo>
                  <a:cubicBezTo>
                    <a:pt x="6145" y="701"/>
                    <a:pt x="6199" y="634"/>
                    <a:pt x="6199" y="555"/>
                  </a:cubicBezTo>
                  <a:lnTo>
                    <a:pt x="6199" y="335"/>
                  </a:lnTo>
                  <a:close/>
                  <a:moveTo>
                    <a:pt x="4752" y="1373"/>
                  </a:moveTo>
                  <a:cubicBezTo>
                    <a:pt x="4708" y="1462"/>
                    <a:pt x="4672" y="1554"/>
                    <a:pt x="4643" y="1649"/>
                  </a:cubicBezTo>
                  <a:lnTo>
                    <a:pt x="4384" y="1649"/>
                  </a:lnTo>
                  <a:cubicBezTo>
                    <a:pt x="4340" y="1649"/>
                    <a:pt x="4297" y="1667"/>
                    <a:pt x="4265" y="1698"/>
                  </a:cubicBezTo>
                  <a:cubicBezTo>
                    <a:pt x="4235" y="1729"/>
                    <a:pt x="4217" y="1772"/>
                    <a:pt x="4217" y="1816"/>
                  </a:cubicBezTo>
                  <a:lnTo>
                    <a:pt x="4217" y="2535"/>
                  </a:lnTo>
                  <a:cubicBezTo>
                    <a:pt x="4217" y="2627"/>
                    <a:pt x="4291" y="2701"/>
                    <a:pt x="4384" y="2701"/>
                  </a:cubicBezTo>
                  <a:lnTo>
                    <a:pt x="4644" y="2701"/>
                  </a:lnTo>
                  <a:cubicBezTo>
                    <a:pt x="4679" y="2819"/>
                    <a:pt x="4726" y="2931"/>
                    <a:pt x="4784" y="3039"/>
                  </a:cubicBezTo>
                  <a:lnTo>
                    <a:pt x="4599" y="3222"/>
                  </a:lnTo>
                  <a:cubicBezTo>
                    <a:pt x="4534" y="3288"/>
                    <a:pt x="4534" y="3394"/>
                    <a:pt x="4599" y="3459"/>
                  </a:cubicBezTo>
                  <a:lnTo>
                    <a:pt x="5108" y="3967"/>
                  </a:lnTo>
                  <a:cubicBezTo>
                    <a:pt x="5140" y="4000"/>
                    <a:pt x="5183" y="4016"/>
                    <a:pt x="5226" y="4016"/>
                  </a:cubicBezTo>
                  <a:cubicBezTo>
                    <a:pt x="5268" y="4016"/>
                    <a:pt x="5311" y="4000"/>
                    <a:pt x="5344" y="3967"/>
                  </a:cubicBezTo>
                  <a:lnTo>
                    <a:pt x="5528" y="3783"/>
                  </a:lnTo>
                  <a:cubicBezTo>
                    <a:pt x="5636" y="3840"/>
                    <a:pt x="5748" y="3887"/>
                    <a:pt x="5865" y="3922"/>
                  </a:cubicBezTo>
                  <a:lnTo>
                    <a:pt x="5865" y="4183"/>
                  </a:lnTo>
                  <a:cubicBezTo>
                    <a:pt x="5865" y="4275"/>
                    <a:pt x="5940" y="4350"/>
                    <a:pt x="6032" y="4350"/>
                  </a:cubicBezTo>
                  <a:lnTo>
                    <a:pt x="6751" y="4350"/>
                  </a:lnTo>
                  <a:cubicBezTo>
                    <a:pt x="6843" y="4350"/>
                    <a:pt x="6917" y="4275"/>
                    <a:pt x="6917" y="4183"/>
                  </a:cubicBezTo>
                  <a:lnTo>
                    <a:pt x="6917" y="3923"/>
                  </a:lnTo>
                  <a:cubicBezTo>
                    <a:pt x="7035" y="3887"/>
                    <a:pt x="7148" y="3841"/>
                    <a:pt x="7255" y="3784"/>
                  </a:cubicBezTo>
                  <a:lnTo>
                    <a:pt x="7439" y="3967"/>
                  </a:lnTo>
                  <a:cubicBezTo>
                    <a:pt x="7471" y="3998"/>
                    <a:pt x="7512" y="4016"/>
                    <a:pt x="7556" y="4016"/>
                  </a:cubicBezTo>
                  <a:cubicBezTo>
                    <a:pt x="7601" y="4016"/>
                    <a:pt x="7643" y="3998"/>
                    <a:pt x="7675" y="3967"/>
                  </a:cubicBezTo>
                  <a:lnTo>
                    <a:pt x="7726" y="3917"/>
                  </a:lnTo>
                  <a:lnTo>
                    <a:pt x="7726" y="6324"/>
                  </a:lnTo>
                  <a:cubicBezTo>
                    <a:pt x="7726" y="6508"/>
                    <a:pt x="7575" y="6659"/>
                    <a:pt x="7391" y="6659"/>
                  </a:cubicBezTo>
                  <a:lnTo>
                    <a:pt x="671" y="6659"/>
                  </a:lnTo>
                  <a:cubicBezTo>
                    <a:pt x="486" y="6659"/>
                    <a:pt x="336" y="6508"/>
                    <a:pt x="336" y="6324"/>
                  </a:cubicBezTo>
                  <a:lnTo>
                    <a:pt x="336" y="5941"/>
                  </a:lnTo>
                  <a:lnTo>
                    <a:pt x="6555" y="5941"/>
                  </a:lnTo>
                  <a:cubicBezTo>
                    <a:pt x="6647" y="5941"/>
                    <a:pt x="6722" y="5867"/>
                    <a:pt x="6722" y="5774"/>
                  </a:cubicBezTo>
                  <a:cubicBezTo>
                    <a:pt x="6722" y="5681"/>
                    <a:pt x="6647" y="5607"/>
                    <a:pt x="6555" y="5607"/>
                  </a:cubicBezTo>
                  <a:lnTo>
                    <a:pt x="336" y="5607"/>
                  </a:lnTo>
                  <a:lnTo>
                    <a:pt x="336" y="5136"/>
                  </a:lnTo>
                  <a:lnTo>
                    <a:pt x="1612" y="5136"/>
                  </a:lnTo>
                  <a:cubicBezTo>
                    <a:pt x="1704" y="5136"/>
                    <a:pt x="1780" y="5061"/>
                    <a:pt x="1780" y="4969"/>
                  </a:cubicBezTo>
                  <a:cubicBezTo>
                    <a:pt x="1780" y="4877"/>
                    <a:pt x="1704" y="4802"/>
                    <a:pt x="1612" y="4802"/>
                  </a:cubicBezTo>
                  <a:lnTo>
                    <a:pt x="336" y="4802"/>
                  </a:lnTo>
                  <a:lnTo>
                    <a:pt x="336" y="1708"/>
                  </a:lnTo>
                  <a:cubicBezTo>
                    <a:pt x="336" y="1522"/>
                    <a:pt x="486" y="1373"/>
                    <a:pt x="671" y="1373"/>
                  </a:cubicBezTo>
                  <a:close/>
                  <a:moveTo>
                    <a:pt x="4399" y="6993"/>
                  </a:moveTo>
                  <a:lnTo>
                    <a:pt x="4399" y="7562"/>
                  </a:lnTo>
                  <a:lnTo>
                    <a:pt x="3664" y="7562"/>
                  </a:lnTo>
                  <a:lnTo>
                    <a:pt x="3664" y="6993"/>
                  </a:lnTo>
                  <a:close/>
                  <a:moveTo>
                    <a:pt x="5135" y="7896"/>
                  </a:moveTo>
                  <a:cubicBezTo>
                    <a:pt x="5283" y="7896"/>
                    <a:pt x="5403" y="8017"/>
                    <a:pt x="5403" y="8165"/>
                  </a:cubicBezTo>
                  <a:lnTo>
                    <a:pt x="5403" y="8231"/>
                  </a:lnTo>
                  <a:lnTo>
                    <a:pt x="2660" y="8231"/>
                  </a:lnTo>
                  <a:lnTo>
                    <a:pt x="2660" y="8165"/>
                  </a:lnTo>
                  <a:cubicBezTo>
                    <a:pt x="2660" y="8017"/>
                    <a:pt x="2780" y="7896"/>
                    <a:pt x="2928" y="7896"/>
                  </a:cubicBezTo>
                  <a:close/>
                  <a:moveTo>
                    <a:pt x="6032" y="1"/>
                  </a:moveTo>
                  <a:cubicBezTo>
                    <a:pt x="5940" y="1"/>
                    <a:pt x="5865" y="75"/>
                    <a:pt x="5865" y="168"/>
                  </a:cubicBezTo>
                  <a:lnTo>
                    <a:pt x="5865" y="426"/>
                  </a:lnTo>
                  <a:cubicBezTo>
                    <a:pt x="5748" y="461"/>
                    <a:pt x="5635" y="508"/>
                    <a:pt x="5527" y="567"/>
                  </a:cubicBezTo>
                  <a:lnTo>
                    <a:pt x="5344" y="383"/>
                  </a:lnTo>
                  <a:cubicBezTo>
                    <a:pt x="5311" y="351"/>
                    <a:pt x="5268" y="335"/>
                    <a:pt x="5226" y="335"/>
                  </a:cubicBezTo>
                  <a:cubicBezTo>
                    <a:pt x="5183" y="335"/>
                    <a:pt x="5140" y="351"/>
                    <a:pt x="5108" y="383"/>
                  </a:cubicBezTo>
                  <a:lnTo>
                    <a:pt x="4599" y="892"/>
                  </a:lnTo>
                  <a:cubicBezTo>
                    <a:pt x="4560" y="931"/>
                    <a:pt x="4544" y="986"/>
                    <a:pt x="4553" y="1038"/>
                  </a:cubicBezTo>
                  <a:lnTo>
                    <a:pt x="671" y="1038"/>
                  </a:lnTo>
                  <a:cubicBezTo>
                    <a:pt x="301" y="1038"/>
                    <a:pt x="0" y="1338"/>
                    <a:pt x="0" y="1708"/>
                  </a:cubicBezTo>
                  <a:lnTo>
                    <a:pt x="0" y="6324"/>
                  </a:lnTo>
                  <a:cubicBezTo>
                    <a:pt x="0" y="6692"/>
                    <a:pt x="301" y="6993"/>
                    <a:pt x="671" y="6993"/>
                  </a:cubicBezTo>
                  <a:lnTo>
                    <a:pt x="3328" y="6993"/>
                  </a:lnTo>
                  <a:lnTo>
                    <a:pt x="3328" y="7562"/>
                  </a:lnTo>
                  <a:lnTo>
                    <a:pt x="2928" y="7562"/>
                  </a:lnTo>
                  <a:cubicBezTo>
                    <a:pt x="2595" y="7562"/>
                    <a:pt x="2325" y="7833"/>
                    <a:pt x="2325" y="8165"/>
                  </a:cubicBezTo>
                  <a:lnTo>
                    <a:pt x="2325" y="8398"/>
                  </a:lnTo>
                  <a:cubicBezTo>
                    <a:pt x="2325" y="8491"/>
                    <a:pt x="2400" y="8566"/>
                    <a:pt x="2492" y="8566"/>
                  </a:cubicBezTo>
                  <a:lnTo>
                    <a:pt x="5570" y="8566"/>
                  </a:lnTo>
                  <a:cubicBezTo>
                    <a:pt x="5663" y="8566"/>
                    <a:pt x="5737" y="8491"/>
                    <a:pt x="5737" y="8398"/>
                  </a:cubicBezTo>
                  <a:lnTo>
                    <a:pt x="5737" y="8165"/>
                  </a:lnTo>
                  <a:cubicBezTo>
                    <a:pt x="5737" y="7833"/>
                    <a:pt x="5467" y="7562"/>
                    <a:pt x="5135" y="7562"/>
                  </a:cubicBezTo>
                  <a:lnTo>
                    <a:pt x="4734" y="7562"/>
                  </a:lnTo>
                  <a:lnTo>
                    <a:pt x="4734" y="6993"/>
                  </a:lnTo>
                  <a:lnTo>
                    <a:pt x="7390" y="6993"/>
                  </a:lnTo>
                  <a:cubicBezTo>
                    <a:pt x="7760" y="6993"/>
                    <a:pt x="8060" y="6692"/>
                    <a:pt x="8060" y="6324"/>
                  </a:cubicBezTo>
                  <a:lnTo>
                    <a:pt x="8060" y="3582"/>
                  </a:lnTo>
                  <a:lnTo>
                    <a:pt x="8183" y="3460"/>
                  </a:lnTo>
                  <a:cubicBezTo>
                    <a:pt x="8214" y="3428"/>
                    <a:pt x="8231" y="3385"/>
                    <a:pt x="8231" y="3341"/>
                  </a:cubicBezTo>
                  <a:cubicBezTo>
                    <a:pt x="8231" y="3296"/>
                    <a:pt x="8214" y="3255"/>
                    <a:pt x="8183" y="3223"/>
                  </a:cubicBezTo>
                  <a:lnTo>
                    <a:pt x="8000" y="3040"/>
                  </a:lnTo>
                  <a:cubicBezTo>
                    <a:pt x="8058" y="2932"/>
                    <a:pt x="8104" y="2820"/>
                    <a:pt x="8140" y="2702"/>
                  </a:cubicBezTo>
                  <a:lnTo>
                    <a:pt x="8399" y="2702"/>
                  </a:lnTo>
                  <a:cubicBezTo>
                    <a:pt x="8443" y="2702"/>
                    <a:pt x="8486" y="2684"/>
                    <a:pt x="8517" y="2653"/>
                  </a:cubicBezTo>
                  <a:cubicBezTo>
                    <a:pt x="8548" y="2622"/>
                    <a:pt x="8566" y="2579"/>
                    <a:pt x="8566" y="2535"/>
                  </a:cubicBezTo>
                  <a:lnTo>
                    <a:pt x="8566" y="1817"/>
                  </a:lnTo>
                  <a:cubicBezTo>
                    <a:pt x="8566" y="1724"/>
                    <a:pt x="8491" y="1649"/>
                    <a:pt x="8399" y="1649"/>
                  </a:cubicBezTo>
                  <a:lnTo>
                    <a:pt x="8141" y="1649"/>
                  </a:lnTo>
                  <a:cubicBezTo>
                    <a:pt x="8106" y="1532"/>
                    <a:pt x="8059" y="1419"/>
                    <a:pt x="8001" y="1311"/>
                  </a:cubicBezTo>
                  <a:lnTo>
                    <a:pt x="8183" y="1128"/>
                  </a:lnTo>
                  <a:cubicBezTo>
                    <a:pt x="8248" y="1062"/>
                    <a:pt x="8248" y="957"/>
                    <a:pt x="8183" y="892"/>
                  </a:cubicBezTo>
                  <a:lnTo>
                    <a:pt x="7675" y="383"/>
                  </a:lnTo>
                  <a:cubicBezTo>
                    <a:pt x="7642" y="351"/>
                    <a:pt x="7600" y="335"/>
                    <a:pt x="7557" y="335"/>
                  </a:cubicBezTo>
                  <a:cubicBezTo>
                    <a:pt x="7514" y="335"/>
                    <a:pt x="7471" y="351"/>
                    <a:pt x="7438" y="383"/>
                  </a:cubicBezTo>
                  <a:lnTo>
                    <a:pt x="7257" y="566"/>
                  </a:lnTo>
                  <a:cubicBezTo>
                    <a:pt x="7149" y="508"/>
                    <a:pt x="7035" y="461"/>
                    <a:pt x="6917" y="425"/>
                  </a:cubicBezTo>
                  <a:lnTo>
                    <a:pt x="6917" y="168"/>
                  </a:lnTo>
                  <a:cubicBezTo>
                    <a:pt x="6917" y="75"/>
                    <a:pt x="6843" y="1"/>
                    <a:pt x="6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831525" y="22540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1038" y="336"/>
                  </a:moveTo>
                  <a:cubicBezTo>
                    <a:pt x="1426" y="336"/>
                    <a:pt x="1740" y="651"/>
                    <a:pt x="1740" y="1038"/>
                  </a:cubicBezTo>
                  <a:cubicBezTo>
                    <a:pt x="1740" y="1426"/>
                    <a:pt x="1426" y="1741"/>
                    <a:pt x="1038" y="1741"/>
                  </a:cubicBezTo>
                  <a:cubicBezTo>
                    <a:pt x="651" y="1741"/>
                    <a:pt x="335" y="1426"/>
                    <a:pt x="335" y="1038"/>
                  </a:cubicBezTo>
                  <a:cubicBezTo>
                    <a:pt x="335" y="651"/>
                    <a:pt x="651" y="336"/>
                    <a:pt x="1038" y="336"/>
                  </a:cubicBezTo>
                  <a:close/>
                  <a:moveTo>
                    <a:pt x="1038" y="1"/>
                  </a:moveTo>
                  <a:cubicBezTo>
                    <a:pt x="466" y="1"/>
                    <a:pt x="1" y="466"/>
                    <a:pt x="1" y="1038"/>
                  </a:cubicBezTo>
                  <a:cubicBezTo>
                    <a:pt x="1" y="1610"/>
                    <a:pt x="466" y="2076"/>
                    <a:pt x="1038" y="2076"/>
                  </a:cubicBezTo>
                  <a:cubicBezTo>
                    <a:pt x="1610" y="2076"/>
                    <a:pt x="2076" y="1610"/>
                    <a:pt x="2076" y="1038"/>
                  </a:cubicBezTo>
                  <a:cubicBezTo>
                    <a:pt x="2076" y="466"/>
                    <a:pt x="1610" y="1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761975" y="2303900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67" y="1"/>
                  </a:moveTo>
                  <a:cubicBezTo>
                    <a:pt x="123" y="1"/>
                    <a:pt x="81" y="19"/>
                    <a:pt x="49" y="49"/>
                  </a:cubicBezTo>
                  <a:cubicBezTo>
                    <a:pt x="19" y="81"/>
                    <a:pt x="1" y="124"/>
                    <a:pt x="1" y="168"/>
                  </a:cubicBezTo>
                  <a:cubicBezTo>
                    <a:pt x="1" y="212"/>
                    <a:pt x="19" y="255"/>
                    <a:pt x="49" y="286"/>
                  </a:cubicBezTo>
                  <a:cubicBezTo>
                    <a:pt x="81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6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4"/>
                    <a:pt x="317" y="81"/>
                    <a:pt x="286" y="49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732775" y="2274975"/>
              <a:ext cx="66325" cy="66275"/>
            </a:xfrm>
            <a:custGeom>
              <a:avLst/>
              <a:gdLst/>
              <a:ahLst/>
              <a:cxnLst/>
              <a:rect l="l" t="t" r="r" b="b"/>
              <a:pathLst>
                <a:path w="2653" h="2651" extrusionOk="0">
                  <a:moveTo>
                    <a:pt x="1451" y="334"/>
                  </a:moveTo>
                  <a:lnTo>
                    <a:pt x="1451" y="466"/>
                  </a:lnTo>
                  <a:cubicBezTo>
                    <a:pt x="1451" y="539"/>
                    <a:pt x="1498" y="603"/>
                    <a:pt x="1566" y="626"/>
                  </a:cubicBezTo>
                  <a:cubicBezTo>
                    <a:pt x="1662" y="657"/>
                    <a:pt x="1750" y="707"/>
                    <a:pt x="1827" y="775"/>
                  </a:cubicBezTo>
                  <a:cubicBezTo>
                    <a:pt x="1858" y="804"/>
                    <a:pt x="1898" y="818"/>
                    <a:pt x="1939" y="818"/>
                  </a:cubicBezTo>
                  <a:cubicBezTo>
                    <a:pt x="1967" y="818"/>
                    <a:pt x="1996" y="811"/>
                    <a:pt x="2022" y="796"/>
                  </a:cubicBezTo>
                  <a:lnTo>
                    <a:pt x="2136" y="729"/>
                  </a:lnTo>
                  <a:lnTo>
                    <a:pt x="2251" y="930"/>
                  </a:lnTo>
                  <a:lnTo>
                    <a:pt x="2137" y="996"/>
                  </a:lnTo>
                  <a:cubicBezTo>
                    <a:pt x="2074" y="1031"/>
                    <a:pt x="2043" y="1103"/>
                    <a:pt x="2057" y="1175"/>
                  </a:cubicBezTo>
                  <a:cubicBezTo>
                    <a:pt x="2067" y="1224"/>
                    <a:pt x="2072" y="1274"/>
                    <a:pt x="2072" y="1325"/>
                  </a:cubicBezTo>
                  <a:cubicBezTo>
                    <a:pt x="2072" y="1376"/>
                    <a:pt x="2067" y="1426"/>
                    <a:pt x="2057" y="1475"/>
                  </a:cubicBezTo>
                  <a:cubicBezTo>
                    <a:pt x="2043" y="1547"/>
                    <a:pt x="2074" y="1619"/>
                    <a:pt x="2137" y="1655"/>
                  </a:cubicBezTo>
                  <a:lnTo>
                    <a:pt x="2251" y="1721"/>
                  </a:lnTo>
                  <a:lnTo>
                    <a:pt x="2136" y="1920"/>
                  </a:lnTo>
                  <a:lnTo>
                    <a:pt x="2022" y="1854"/>
                  </a:lnTo>
                  <a:cubicBezTo>
                    <a:pt x="1996" y="1839"/>
                    <a:pt x="1967" y="1831"/>
                    <a:pt x="1938" y="1831"/>
                  </a:cubicBezTo>
                  <a:cubicBezTo>
                    <a:pt x="1898" y="1831"/>
                    <a:pt x="1858" y="1846"/>
                    <a:pt x="1827" y="1875"/>
                  </a:cubicBezTo>
                  <a:cubicBezTo>
                    <a:pt x="1750" y="1943"/>
                    <a:pt x="1662" y="1993"/>
                    <a:pt x="1566" y="2025"/>
                  </a:cubicBezTo>
                  <a:cubicBezTo>
                    <a:pt x="1498" y="2048"/>
                    <a:pt x="1451" y="2111"/>
                    <a:pt x="1451" y="2184"/>
                  </a:cubicBezTo>
                  <a:lnTo>
                    <a:pt x="1451" y="2316"/>
                  </a:lnTo>
                  <a:lnTo>
                    <a:pt x="1220" y="2316"/>
                  </a:lnTo>
                  <a:lnTo>
                    <a:pt x="1220" y="2184"/>
                  </a:lnTo>
                  <a:cubicBezTo>
                    <a:pt x="1220" y="2111"/>
                    <a:pt x="1174" y="2048"/>
                    <a:pt x="1106" y="2025"/>
                  </a:cubicBezTo>
                  <a:cubicBezTo>
                    <a:pt x="1010" y="1993"/>
                    <a:pt x="922" y="1943"/>
                    <a:pt x="845" y="1875"/>
                  </a:cubicBezTo>
                  <a:cubicBezTo>
                    <a:pt x="814" y="1846"/>
                    <a:pt x="774" y="1831"/>
                    <a:pt x="734" y="1831"/>
                  </a:cubicBezTo>
                  <a:cubicBezTo>
                    <a:pt x="705" y="1831"/>
                    <a:pt x="676" y="1839"/>
                    <a:pt x="650" y="1854"/>
                  </a:cubicBezTo>
                  <a:lnTo>
                    <a:pt x="536" y="1920"/>
                  </a:lnTo>
                  <a:lnTo>
                    <a:pt x="421" y="1721"/>
                  </a:lnTo>
                  <a:lnTo>
                    <a:pt x="535" y="1655"/>
                  </a:lnTo>
                  <a:cubicBezTo>
                    <a:pt x="598" y="1619"/>
                    <a:pt x="629" y="1547"/>
                    <a:pt x="615" y="1475"/>
                  </a:cubicBezTo>
                  <a:cubicBezTo>
                    <a:pt x="605" y="1426"/>
                    <a:pt x="600" y="1376"/>
                    <a:pt x="600" y="1325"/>
                  </a:cubicBezTo>
                  <a:cubicBezTo>
                    <a:pt x="600" y="1274"/>
                    <a:pt x="605" y="1224"/>
                    <a:pt x="615" y="1175"/>
                  </a:cubicBezTo>
                  <a:cubicBezTo>
                    <a:pt x="629" y="1103"/>
                    <a:pt x="597" y="1031"/>
                    <a:pt x="535" y="996"/>
                  </a:cubicBezTo>
                  <a:lnTo>
                    <a:pt x="421" y="930"/>
                  </a:lnTo>
                  <a:lnTo>
                    <a:pt x="536" y="729"/>
                  </a:lnTo>
                  <a:lnTo>
                    <a:pt x="650" y="796"/>
                  </a:lnTo>
                  <a:cubicBezTo>
                    <a:pt x="676" y="811"/>
                    <a:pt x="705" y="818"/>
                    <a:pt x="733" y="818"/>
                  </a:cubicBezTo>
                  <a:cubicBezTo>
                    <a:pt x="774" y="818"/>
                    <a:pt x="814" y="804"/>
                    <a:pt x="845" y="775"/>
                  </a:cubicBezTo>
                  <a:cubicBezTo>
                    <a:pt x="922" y="707"/>
                    <a:pt x="1010" y="657"/>
                    <a:pt x="1106" y="626"/>
                  </a:cubicBezTo>
                  <a:cubicBezTo>
                    <a:pt x="1174" y="603"/>
                    <a:pt x="1220" y="539"/>
                    <a:pt x="1220" y="466"/>
                  </a:cubicBezTo>
                  <a:lnTo>
                    <a:pt x="1220" y="334"/>
                  </a:lnTo>
                  <a:close/>
                  <a:moveTo>
                    <a:pt x="1054" y="0"/>
                  </a:moveTo>
                  <a:cubicBezTo>
                    <a:pt x="961" y="0"/>
                    <a:pt x="886" y="74"/>
                    <a:pt x="886" y="167"/>
                  </a:cubicBezTo>
                  <a:lnTo>
                    <a:pt x="886" y="352"/>
                  </a:lnTo>
                  <a:cubicBezTo>
                    <a:pt x="827" y="379"/>
                    <a:pt x="772" y="412"/>
                    <a:pt x="718" y="450"/>
                  </a:cubicBezTo>
                  <a:lnTo>
                    <a:pt x="558" y="356"/>
                  </a:lnTo>
                  <a:cubicBezTo>
                    <a:pt x="532" y="342"/>
                    <a:pt x="503" y="334"/>
                    <a:pt x="474" y="334"/>
                  </a:cubicBezTo>
                  <a:cubicBezTo>
                    <a:pt x="460" y="334"/>
                    <a:pt x="445" y="336"/>
                    <a:pt x="431" y="340"/>
                  </a:cubicBezTo>
                  <a:cubicBezTo>
                    <a:pt x="388" y="351"/>
                    <a:pt x="352" y="379"/>
                    <a:pt x="330" y="418"/>
                  </a:cubicBezTo>
                  <a:lnTo>
                    <a:pt x="47" y="906"/>
                  </a:lnTo>
                  <a:cubicBezTo>
                    <a:pt x="1" y="987"/>
                    <a:pt x="28" y="1089"/>
                    <a:pt x="108" y="1136"/>
                  </a:cubicBezTo>
                  <a:lnTo>
                    <a:pt x="269" y="1228"/>
                  </a:lnTo>
                  <a:cubicBezTo>
                    <a:pt x="266" y="1261"/>
                    <a:pt x="265" y="1293"/>
                    <a:pt x="265" y="1325"/>
                  </a:cubicBezTo>
                  <a:cubicBezTo>
                    <a:pt x="265" y="1357"/>
                    <a:pt x="266" y="1390"/>
                    <a:pt x="269" y="1422"/>
                  </a:cubicBezTo>
                  <a:lnTo>
                    <a:pt x="108" y="1514"/>
                  </a:lnTo>
                  <a:cubicBezTo>
                    <a:pt x="28" y="1560"/>
                    <a:pt x="1" y="1663"/>
                    <a:pt x="47" y="1743"/>
                  </a:cubicBezTo>
                  <a:lnTo>
                    <a:pt x="330" y="2232"/>
                  </a:lnTo>
                  <a:cubicBezTo>
                    <a:pt x="352" y="2271"/>
                    <a:pt x="388" y="2299"/>
                    <a:pt x="431" y="2311"/>
                  </a:cubicBezTo>
                  <a:cubicBezTo>
                    <a:pt x="445" y="2314"/>
                    <a:pt x="460" y="2316"/>
                    <a:pt x="474" y="2316"/>
                  </a:cubicBezTo>
                  <a:cubicBezTo>
                    <a:pt x="503" y="2316"/>
                    <a:pt x="532" y="2309"/>
                    <a:pt x="558" y="2294"/>
                  </a:cubicBezTo>
                  <a:lnTo>
                    <a:pt x="718" y="2201"/>
                  </a:lnTo>
                  <a:cubicBezTo>
                    <a:pt x="772" y="2238"/>
                    <a:pt x="827" y="2271"/>
                    <a:pt x="886" y="2297"/>
                  </a:cubicBezTo>
                  <a:lnTo>
                    <a:pt x="886" y="2483"/>
                  </a:lnTo>
                  <a:cubicBezTo>
                    <a:pt x="886" y="2576"/>
                    <a:pt x="961" y="2650"/>
                    <a:pt x="1054" y="2650"/>
                  </a:cubicBezTo>
                  <a:lnTo>
                    <a:pt x="1618" y="2650"/>
                  </a:lnTo>
                  <a:cubicBezTo>
                    <a:pt x="1711" y="2650"/>
                    <a:pt x="1785" y="2576"/>
                    <a:pt x="1785" y="2483"/>
                  </a:cubicBezTo>
                  <a:lnTo>
                    <a:pt x="1785" y="2297"/>
                  </a:lnTo>
                  <a:cubicBezTo>
                    <a:pt x="1844" y="2271"/>
                    <a:pt x="1900" y="2238"/>
                    <a:pt x="1953" y="2201"/>
                  </a:cubicBezTo>
                  <a:lnTo>
                    <a:pt x="2114" y="2294"/>
                  </a:lnTo>
                  <a:cubicBezTo>
                    <a:pt x="2140" y="2309"/>
                    <a:pt x="2169" y="2316"/>
                    <a:pt x="2197" y="2316"/>
                  </a:cubicBezTo>
                  <a:cubicBezTo>
                    <a:pt x="2255" y="2316"/>
                    <a:pt x="2312" y="2286"/>
                    <a:pt x="2342" y="2232"/>
                  </a:cubicBezTo>
                  <a:lnTo>
                    <a:pt x="2624" y="1743"/>
                  </a:lnTo>
                  <a:cubicBezTo>
                    <a:pt x="2647" y="1705"/>
                    <a:pt x="2653" y="1659"/>
                    <a:pt x="2641" y="1616"/>
                  </a:cubicBezTo>
                  <a:cubicBezTo>
                    <a:pt x="2630" y="1573"/>
                    <a:pt x="2602" y="1537"/>
                    <a:pt x="2564" y="1514"/>
                  </a:cubicBezTo>
                  <a:lnTo>
                    <a:pt x="2402" y="1422"/>
                  </a:lnTo>
                  <a:cubicBezTo>
                    <a:pt x="2405" y="1390"/>
                    <a:pt x="2407" y="1357"/>
                    <a:pt x="2407" y="1326"/>
                  </a:cubicBezTo>
                  <a:cubicBezTo>
                    <a:pt x="2407" y="1293"/>
                    <a:pt x="2405" y="1261"/>
                    <a:pt x="2402" y="1228"/>
                  </a:cubicBezTo>
                  <a:lnTo>
                    <a:pt x="2564" y="1136"/>
                  </a:lnTo>
                  <a:cubicBezTo>
                    <a:pt x="2602" y="1113"/>
                    <a:pt x="2630" y="1077"/>
                    <a:pt x="2641" y="1034"/>
                  </a:cubicBezTo>
                  <a:cubicBezTo>
                    <a:pt x="2653" y="991"/>
                    <a:pt x="2647" y="945"/>
                    <a:pt x="2624" y="906"/>
                  </a:cubicBezTo>
                  <a:lnTo>
                    <a:pt x="2342" y="418"/>
                  </a:lnTo>
                  <a:cubicBezTo>
                    <a:pt x="2312" y="364"/>
                    <a:pt x="2255" y="334"/>
                    <a:pt x="2197" y="334"/>
                  </a:cubicBezTo>
                  <a:cubicBezTo>
                    <a:pt x="2169" y="334"/>
                    <a:pt x="2140" y="341"/>
                    <a:pt x="2114" y="356"/>
                  </a:cubicBezTo>
                  <a:lnTo>
                    <a:pt x="1953" y="450"/>
                  </a:lnTo>
                  <a:cubicBezTo>
                    <a:pt x="1900" y="412"/>
                    <a:pt x="1844" y="379"/>
                    <a:pt x="1785" y="352"/>
                  </a:cubicBezTo>
                  <a:lnTo>
                    <a:pt x="1785" y="167"/>
                  </a:lnTo>
                  <a:cubicBezTo>
                    <a:pt x="1785" y="74"/>
                    <a:pt x="1711" y="0"/>
                    <a:pt x="1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4"/>
          <p:cNvSpPr txBox="1">
            <a:spLocks noGrp="1"/>
          </p:cNvSpPr>
          <p:nvPr>
            <p:ph type="subTitle" idx="3"/>
          </p:nvPr>
        </p:nvSpPr>
        <p:spPr>
          <a:xfrm>
            <a:off x="1587550" y="3035975"/>
            <a:ext cx="24567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當前股票相關資訊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5"/>
          <p:cNvSpPr txBox="1">
            <a:spLocks noGrp="1"/>
          </p:cNvSpPr>
          <p:nvPr>
            <p:ph type="subTitle" idx="4"/>
          </p:nvPr>
        </p:nvSpPr>
        <p:spPr>
          <a:xfrm>
            <a:off x="5071250" y="3035975"/>
            <a:ext cx="25137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公司財務報表呈現</a:t>
            </a:r>
            <a:endParaRPr/>
          </a:p>
        </p:txBody>
      </p:sp>
      <p:sp>
        <p:nvSpPr>
          <p:cNvPr id="862" name="Google Shape;862;p35"/>
          <p:cNvSpPr txBox="1">
            <a:spLocks noGrp="1"/>
          </p:cNvSpPr>
          <p:nvPr>
            <p:ph type="title"/>
          </p:nvPr>
        </p:nvSpPr>
        <p:spPr>
          <a:xfrm>
            <a:off x="725550" y="385271"/>
            <a:ext cx="76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預期功能</a:t>
            </a:r>
            <a:endParaRPr b="0">
              <a:solidFill>
                <a:schemeClr val="dk2"/>
              </a:solidFill>
            </a:endParaRPr>
          </a:p>
        </p:txBody>
      </p:sp>
      <p:sp>
        <p:nvSpPr>
          <p:cNvPr id="863" name="Google Shape;863;p35"/>
          <p:cNvSpPr txBox="1">
            <a:spLocks noGrp="1"/>
          </p:cNvSpPr>
          <p:nvPr>
            <p:ph type="subTitle" idx="1"/>
          </p:nvPr>
        </p:nvSpPr>
        <p:spPr>
          <a:xfrm>
            <a:off x="1615150" y="3433100"/>
            <a:ext cx="24015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將收集到的資料用圖表呈現</a:t>
            </a:r>
            <a:endParaRPr/>
          </a:p>
        </p:txBody>
      </p:sp>
      <p:sp>
        <p:nvSpPr>
          <p:cNvPr id="864" name="Google Shape;864;p35"/>
          <p:cNvSpPr txBox="1">
            <a:spLocks noGrp="1"/>
          </p:cNvSpPr>
          <p:nvPr>
            <p:ph type="subTitle" idx="2"/>
          </p:nvPr>
        </p:nvSpPr>
        <p:spPr>
          <a:xfrm>
            <a:off x="5127349" y="3433100"/>
            <a:ext cx="24015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可以快速下載公司每一季的財務報表</a:t>
            </a:r>
            <a:endParaRPr/>
          </a:p>
        </p:txBody>
      </p:sp>
      <p:sp>
        <p:nvSpPr>
          <p:cNvPr id="865" name="Google Shape;865;p35"/>
          <p:cNvSpPr/>
          <p:nvPr/>
        </p:nvSpPr>
        <p:spPr>
          <a:xfrm>
            <a:off x="2369275" y="1725450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66" name="Google Shape;866;p35"/>
          <p:cNvSpPr/>
          <p:nvPr/>
        </p:nvSpPr>
        <p:spPr>
          <a:xfrm>
            <a:off x="5881400" y="1725450"/>
            <a:ext cx="893400" cy="893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67" name="Google Shape;867;p35"/>
          <p:cNvGrpSpPr/>
          <p:nvPr/>
        </p:nvGrpSpPr>
        <p:grpSpPr>
          <a:xfrm>
            <a:off x="2636481" y="1979979"/>
            <a:ext cx="417518" cy="384327"/>
            <a:chOff x="1536325" y="381675"/>
            <a:chExt cx="214475" cy="197425"/>
          </a:xfrm>
        </p:grpSpPr>
        <p:sp>
          <p:nvSpPr>
            <p:cNvPr id="868" name="Google Shape;868;p35"/>
            <p:cNvSpPr/>
            <p:nvPr/>
          </p:nvSpPr>
          <p:spPr>
            <a:xfrm>
              <a:off x="1665500" y="426075"/>
              <a:ext cx="9275" cy="8450"/>
            </a:xfrm>
            <a:custGeom>
              <a:avLst/>
              <a:gdLst/>
              <a:ahLst/>
              <a:cxnLst/>
              <a:rect l="l" t="t" r="r" b="b"/>
              <a:pathLst>
                <a:path w="371" h="338" extrusionOk="0">
                  <a:moveTo>
                    <a:pt x="184" y="1"/>
                  </a:moveTo>
                  <a:cubicBezTo>
                    <a:pt x="141" y="1"/>
                    <a:pt x="98" y="17"/>
                    <a:pt x="65" y="50"/>
                  </a:cubicBezTo>
                  <a:cubicBezTo>
                    <a:pt x="0" y="116"/>
                    <a:pt x="0" y="221"/>
                    <a:pt x="65" y="286"/>
                  </a:cubicBezTo>
                  <a:lnTo>
                    <a:pt x="68" y="288"/>
                  </a:lnTo>
                  <a:cubicBezTo>
                    <a:pt x="101" y="321"/>
                    <a:pt x="144" y="338"/>
                    <a:pt x="186" y="338"/>
                  </a:cubicBezTo>
                  <a:cubicBezTo>
                    <a:pt x="229" y="338"/>
                    <a:pt x="272" y="321"/>
                    <a:pt x="304" y="288"/>
                  </a:cubicBezTo>
                  <a:cubicBezTo>
                    <a:pt x="370" y="223"/>
                    <a:pt x="370" y="118"/>
                    <a:pt x="304" y="52"/>
                  </a:cubicBezTo>
                  <a:lnTo>
                    <a:pt x="302" y="50"/>
                  </a:lnTo>
                  <a:cubicBezTo>
                    <a:pt x="269" y="17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536325" y="381675"/>
              <a:ext cx="214475" cy="197425"/>
            </a:xfrm>
            <a:custGeom>
              <a:avLst/>
              <a:gdLst/>
              <a:ahLst/>
              <a:cxnLst/>
              <a:rect l="l" t="t" r="r" b="b"/>
              <a:pathLst>
                <a:path w="8579" h="7897" extrusionOk="0">
                  <a:moveTo>
                    <a:pt x="7994" y="3113"/>
                  </a:moveTo>
                  <a:lnTo>
                    <a:pt x="7627" y="3480"/>
                  </a:lnTo>
                  <a:lnTo>
                    <a:pt x="6460" y="3480"/>
                  </a:lnTo>
                  <a:lnTo>
                    <a:pt x="6827" y="3113"/>
                  </a:lnTo>
                  <a:close/>
                  <a:moveTo>
                    <a:pt x="7627" y="3814"/>
                  </a:moveTo>
                  <a:lnTo>
                    <a:pt x="7994" y="4181"/>
                  </a:lnTo>
                  <a:lnTo>
                    <a:pt x="6827" y="4181"/>
                  </a:lnTo>
                  <a:lnTo>
                    <a:pt x="6460" y="3814"/>
                  </a:lnTo>
                  <a:close/>
                  <a:moveTo>
                    <a:pt x="3647" y="2476"/>
                  </a:moveTo>
                  <a:cubicBezTo>
                    <a:pt x="3960" y="2476"/>
                    <a:pt x="4254" y="2598"/>
                    <a:pt x="4476" y="2820"/>
                  </a:cubicBezTo>
                  <a:cubicBezTo>
                    <a:pt x="4657" y="3001"/>
                    <a:pt x="4771" y="3231"/>
                    <a:pt x="4807" y="3480"/>
                  </a:cubicBezTo>
                  <a:lnTo>
                    <a:pt x="4203" y="3480"/>
                  </a:lnTo>
                  <a:cubicBezTo>
                    <a:pt x="4222" y="3434"/>
                    <a:pt x="4221" y="3379"/>
                    <a:pt x="4194" y="3332"/>
                  </a:cubicBezTo>
                  <a:cubicBezTo>
                    <a:pt x="4163" y="3278"/>
                    <a:pt x="4106" y="3248"/>
                    <a:pt x="4049" y="3248"/>
                  </a:cubicBezTo>
                  <a:cubicBezTo>
                    <a:pt x="4020" y="3248"/>
                    <a:pt x="3991" y="3255"/>
                    <a:pt x="3965" y="3271"/>
                  </a:cubicBezTo>
                  <a:lnTo>
                    <a:pt x="3564" y="3503"/>
                  </a:lnTo>
                  <a:cubicBezTo>
                    <a:pt x="3513" y="3532"/>
                    <a:pt x="3480" y="3588"/>
                    <a:pt x="3480" y="3648"/>
                  </a:cubicBezTo>
                  <a:cubicBezTo>
                    <a:pt x="3480" y="3707"/>
                    <a:pt x="3512" y="3763"/>
                    <a:pt x="3564" y="3792"/>
                  </a:cubicBezTo>
                  <a:lnTo>
                    <a:pt x="3965" y="4024"/>
                  </a:lnTo>
                  <a:cubicBezTo>
                    <a:pt x="3991" y="4040"/>
                    <a:pt x="4021" y="4047"/>
                    <a:pt x="4049" y="4047"/>
                  </a:cubicBezTo>
                  <a:cubicBezTo>
                    <a:pt x="4107" y="4047"/>
                    <a:pt x="4163" y="4017"/>
                    <a:pt x="4194" y="3963"/>
                  </a:cubicBezTo>
                  <a:cubicBezTo>
                    <a:pt x="4221" y="3916"/>
                    <a:pt x="4222" y="3861"/>
                    <a:pt x="4203" y="3814"/>
                  </a:cubicBezTo>
                  <a:lnTo>
                    <a:pt x="4807" y="3814"/>
                  </a:lnTo>
                  <a:cubicBezTo>
                    <a:pt x="4771" y="4064"/>
                    <a:pt x="4657" y="4294"/>
                    <a:pt x="4476" y="4476"/>
                  </a:cubicBezTo>
                  <a:cubicBezTo>
                    <a:pt x="4254" y="4697"/>
                    <a:pt x="3960" y="4818"/>
                    <a:pt x="3647" y="4818"/>
                  </a:cubicBezTo>
                  <a:cubicBezTo>
                    <a:pt x="3334" y="4818"/>
                    <a:pt x="3040" y="4697"/>
                    <a:pt x="2819" y="4476"/>
                  </a:cubicBezTo>
                  <a:cubicBezTo>
                    <a:pt x="2598" y="4254"/>
                    <a:pt x="2476" y="3960"/>
                    <a:pt x="2476" y="3648"/>
                  </a:cubicBezTo>
                  <a:cubicBezTo>
                    <a:pt x="2476" y="3334"/>
                    <a:pt x="2598" y="3041"/>
                    <a:pt x="2819" y="2820"/>
                  </a:cubicBezTo>
                  <a:cubicBezTo>
                    <a:pt x="3040" y="2598"/>
                    <a:pt x="3334" y="2476"/>
                    <a:pt x="3647" y="2476"/>
                  </a:cubicBezTo>
                  <a:close/>
                  <a:moveTo>
                    <a:pt x="3648" y="334"/>
                  </a:moveTo>
                  <a:cubicBezTo>
                    <a:pt x="4532" y="334"/>
                    <a:pt x="5364" y="679"/>
                    <a:pt x="5990" y="1305"/>
                  </a:cubicBezTo>
                  <a:cubicBezTo>
                    <a:pt x="6400" y="1717"/>
                    <a:pt x="6694" y="2223"/>
                    <a:pt x="6845" y="2779"/>
                  </a:cubicBezTo>
                  <a:lnTo>
                    <a:pt x="6758" y="2779"/>
                  </a:lnTo>
                  <a:cubicBezTo>
                    <a:pt x="6714" y="2779"/>
                    <a:pt x="6671" y="2796"/>
                    <a:pt x="6639" y="2827"/>
                  </a:cubicBezTo>
                  <a:lnTo>
                    <a:pt x="6195" y="3272"/>
                  </a:lnTo>
                  <a:cubicBezTo>
                    <a:pt x="6151" y="2968"/>
                    <a:pt x="6053" y="2672"/>
                    <a:pt x="5904" y="2403"/>
                  </a:cubicBezTo>
                  <a:cubicBezTo>
                    <a:pt x="5874" y="2348"/>
                    <a:pt x="5816" y="2316"/>
                    <a:pt x="5757" y="2316"/>
                  </a:cubicBezTo>
                  <a:cubicBezTo>
                    <a:pt x="5729" y="2316"/>
                    <a:pt x="5702" y="2323"/>
                    <a:pt x="5676" y="2337"/>
                  </a:cubicBezTo>
                  <a:cubicBezTo>
                    <a:pt x="5596" y="2382"/>
                    <a:pt x="5566" y="2484"/>
                    <a:pt x="5611" y="2564"/>
                  </a:cubicBezTo>
                  <a:cubicBezTo>
                    <a:pt x="5770" y="2852"/>
                    <a:pt x="5859" y="3165"/>
                    <a:pt x="5882" y="3480"/>
                  </a:cubicBezTo>
                  <a:lnTo>
                    <a:pt x="5144" y="3480"/>
                  </a:lnTo>
                  <a:cubicBezTo>
                    <a:pt x="5106" y="3142"/>
                    <a:pt x="4957" y="2827"/>
                    <a:pt x="4712" y="2583"/>
                  </a:cubicBezTo>
                  <a:cubicBezTo>
                    <a:pt x="4427" y="2298"/>
                    <a:pt x="4050" y="2142"/>
                    <a:pt x="3648" y="2142"/>
                  </a:cubicBezTo>
                  <a:cubicBezTo>
                    <a:pt x="3245" y="2142"/>
                    <a:pt x="2867" y="2298"/>
                    <a:pt x="2583" y="2583"/>
                  </a:cubicBezTo>
                  <a:cubicBezTo>
                    <a:pt x="2298" y="2867"/>
                    <a:pt x="2142" y="3245"/>
                    <a:pt x="2142" y="3648"/>
                  </a:cubicBezTo>
                  <a:cubicBezTo>
                    <a:pt x="2142" y="4049"/>
                    <a:pt x="2298" y="4427"/>
                    <a:pt x="2583" y="4712"/>
                  </a:cubicBezTo>
                  <a:cubicBezTo>
                    <a:pt x="2867" y="4996"/>
                    <a:pt x="3245" y="5152"/>
                    <a:pt x="3648" y="5152"/>
                  </a:cubicBezTo>
                  <a:cubicBezTo>
                    <a:pt x="4050" y="5152"/>
                    <a:pt x="4427" y="4996"/>
                    <a:pt x="4712" y="4712"/>
                  </a:cubicBezTo>
                  <a:cubicBezTo>
                    <a:pt x="4957" y="4467"/>
                    <a:pt x="5106" y="4154"/>
                    <a:pt x="5144" y="3814"/>
                  </a:cubicBezTo>
                  <a:lnTo>
                    <a:pt x="5881" y="3814"/>
                  </a:lnTo>
                  <a:cubicBezTo>
                    <a:pt x="5841" y="4337"/>
                    <a:pt x="5620" y="4845"/>
                    <a:pt x="5233" y="5232"/>
                  </a:cubicBezTo>
                  <a:cubicBezTo>
                    <a:pt x="4810" y="5655"/>
                    <a:pt x="4246" y="5889"/>
                    <a:pt x="3648" y="5889"/>
                  </a:cubicBezTo>
                  <a:cubicBezTo>
                    <a:pt x="3048" y="5889"/>
                    <a:pt x="2486" y="5655"/>
                    <a:pt x="2062" y="5232"/>
                  </a:cubicBezTo>
                  <a:cubicBezTo>
                    <a:pt x="1639" y="4809"/>
                    <a:pt x="1405" y="4246"/>
                    <a:pt x="1405" y="3647"/>
                  </a:cubicBezTo>
                  <a:cubicBezTo>
                    <a:pt x="1405" y="3048"/>
                    <a:pt x="1639" y="2486"/>
                    <a:pt x="2062" y="2062"/>
                  </a:cubicBezTo>
                  <a:cubicBezTo>
                    <a:pt x="2492" y="1632"/>
                    <a:pt x="3069" y="1407"/>
                    <a:pt x="3652" y="1407"/>
                  </a:cubicBezTo>
                  <a:cubicBezTo>
                    <a:pt x="4021" y="1407"/>
                    <a:pt x="4393" y="1498"/>
                    <a:pt x="4730" y="1684"/>
                  </a:cubicBezTo>
                  <a:cubicBezTo>
                    <a:pt x="4756" y="1698"/>
                    <a:pt x="4783" y="1705"/>
                    <a:pt x="4810" y="1705"/>
                  </a:cubicBezTo>
                  <a:cubicBezTo>
                    <a:pt x="4869" y="1705"/>
                    <a:pt x="4927" y="1673"/>
                    <a:pt x="4958" y="1618"/>
                  </a:cubicBezTo>
                  <a:cubicBezTo>
                    <a:pt x="5003" y="1537"/>
                    <a:pt x="4973" y="1436"/>
                    <a:pt x="4892" y="1391"/>
                  </a:cubicBezTo>
                  <a:cubicBezTo>
                    <a:pt x="4512" y="1181"/>
                    <a:pt x="4079" y="1071"/>
                    <a:pt x="3644" y="1071"/>
                  </a:cubicBezTo>
                  <a:cubicBezTo>
                    <a:pt x="3530" y="1071"/>
                    <a:pt x="3416" y="1079"/>
                    <a:pt x="3303" y="1094"/>
                  </a:cubicBezTo>
                  <a:cubicBezTo>
                    <a:pt x="2739" y="1170"/>
                    <a:pt x="2229" y="1422"/>
                    <a:pt x="1826" y="1826"/>
                  </a:cubicBezTo>
                  <a:cubicBezTo>
                    <a:pt x="1339" y="2312"/>
                    <a:pt x="1071" y="2959"/>
                    <a:pt x="1071" y="3647"/>
                  </a:cubicBezTo>
                  <a:cubicBezTo>
                    <a:pt x="1071" y="4335"/>
                    <a:pt x="1339" y="4983"/>
                    <a:pt x="1826" y="5469"/>
                  </a:cubicBezTo>
                  <a:cubicBezTo>
                    <a:pt x="2313" y="5955"/>
                    <a:pt x="2959" y="6223"/>
                    <a:pt x="3648" y="6223"/>
                  </a:cubicBezTo>
                  <a:cubicBezTo>
                    <a:pt x="4335" y="6223"/>
                    <a:pt x="4983" y="5955"/>
                    <a:pt x="5469" y="5469"/>
                  </a:cubicBezTo>
                  <a:cubicBezTo>
                    <a:pt x="5864" y="5074"/>
                    <a:pt x="6115" y="4574"/>
                    <a:pt x="6196" y="4024"/>
                  </a:cubicBezTo>
                  <a:lnTo>
                    <a:pt x="6639" y="4467"/>
                  </a:lnTo>
                  <a:cubicBezTo>
                    <a:pt x="6671" y="4499"/>
                    <a:pt x="6713" y="4515"/>
                    <a:pt x="6758" y="4515"/>
                  </a:cubicBezTo>
                  <a:lnTo>
                    <a:pt x="6844" y="4515"/>
                  </a:lnTo>
                  <a:cubicBezTo>
                    <a:pt x="6694" y="5072"/>
                    <a:pt x="6400" y="5578"/>
                    <a:pt x="5990" y="5990"/>
                  </a:cubicBezTo>
                  <a:cubicBezTo>
                    <a:pt x="5769" y="6211"/>
                    <a:pt x="5521" y="6396"/>
                    <a:pt x="5256" y="6544"/>
                  </a:cubicBezTo>
                  <a:cubicBezTo>
                    <a:pt x="5253" y="6546"/>
                    <a:pt x="5250" y="6547"/>
                    <a:pt x="5247" y="6549"/>
                  </a:cubicBezTo>
                  <a:cubicBezTo>
                    <a:pt x="5245" y="6550"/>
                    <a:pt x="5243" y="6551"/>
                    <a:pt x="5241" y="6553"/>
                  </a:cubicBezTo>
                  <a:cubicBezTo>
                    <a:pt x="5037" y="6666"/>
                    <a:pt x="4822" y="6755"/>
                    <a:pt x="4599" y="6822"/>
                  </a:cubicBezTo>
                  <a:cubicBezTo>
                    <a:pt x="4590" y="6824"/>
                    <a:pt x="4581" y="6826"/>
                    <a:pt x="4573" y="6829"/>
                  </a:cubicBezTo>
                  <a:cubicBezTo>
                    <a:pt x="4277" y="6915"/>
                    <a:pt x="3965" y="6960"/>
                    <a:pt x="3648" y="6960"/>
                  </a:cubicBezTo>
                  <a:cubicBezTo>
                    <a:pt x="3329" y="6960"/>
                    <a:pt x="3019" y="6915"/>
                    <a:pt x="2722" y="6829"/>
                  </a:cubicBezTo>
                  <a:cubicBezTo>
                    <a:pt x="2713" y="6826"/>
                    <a:pt x="2705" y="6824"/>
                    <a:pt x="2695" y="6822"/>
                  </a:cubicBezTo>
                  <a:cubicBezTo>
                    <a:pt x="2473" y="6755"/>
                    <a:pt x="2258" y="6666"/>
                    <a:pt x="2054" y="6553"/>
                  </a:cubicBezTo>
                  <a:cubicBezTo>
                    <a:pt x="2052" y="6551"/>
                    <a:pt x="2051" y="6550"/>
                    <a:pt x="2049" y="6549"/>
                  </a:cubicBezTo>
                  <a:cubicBezTo>
                    <a:pt x="2046" y="6547"/>
                    <a:pt x="2043" y="6546"/>
                    <a:pt x="2038" y="6544"/>
                  </a:cubicBezTo>
                  <a:cubicBezTo>
                    <a:pt x="1773" y="6396"/>
                    <a:pt x="1526" y="6211"/>
                    <a:pt x="1305" y="5990"/>
                  </a:cubicBezTo>
                  <a:cubicBezTo>
                    <a:pt x="679" y="5364"/>
                    <a:pt x="336" y="4532"/>
                    <a:pt x="336" y="3648"/>
                  </a:cubicBezTo>
                  <a:cubicBezTo>
                    <a:pt x="336" y="2762"/>
                    <a:pt x="679" y="1930"/>
                    <a:pt x="1305" y="1305"/>
                  </a:cubicBezTo>
                  <a:cubicBezTo>
                    <a:pt x="1930" y="679"/>
                    <a:pt x="2762" y="334"/>
                    <a:pt x="3648" y="334"/>
                  </a:cubicBezTo>
                  <a:close/>
                  <a:moveTo>
                    <a:pt x="2032" y="6919"/>
                  </a:moveTo>
                  <a:cubicBezTo>
                    <a:pt x="2157" y="6981"/>
                    <a:pt x="2285" y="7035"/>
                    <a:pt x="2417" y="7083"/>
                  </a:cubicBezTo>
                  <a:lnTo>
                    <a:pt x="2145" y="7562"/>
                  </a:lnTo>
                  <a:lnTo>
                    <a:pt x="1667" y="7562"/>
                  </a:lnTo>
                  <a:lnTo>
                    <a:pt x="2032" y="6919"/>
                  </a:lnTo>
                  <a:close/>
                  <a:moveTo>
                    <a:pt x="5264" y="6919"/>
                  </a:moveTo>
                  <a:lnTo>
                    <a:pt x="5627" y="7562"/>
                  </a:lnTo>
                  <a:lnTo>
                    <a:pt x="5150" y="7562"/>
                  </a:lnTo>
                  <a:lnTo>
                    <a:pt x="4879" y="7083"/>
                  </a:lnTo>
                  <a:cubicBezTo>
                    <a:pt x="5010" y="7035"/>
                    <a:pt x="5138" y="6981"/>
                    <a:pt x="5264" y="6919"/>
                  </a:cubicBezTo>
                  <a:close/>
                  <a:moveTo>
                    <a:pt x="3648" y="0"/>
                  </a:moveTo>
                  <a:cubicBezTo>
                    <a:pt x="2673" y="0"/>
                    <a:pt x="1757" y="380"/>
                    <a:pt x="1069" y="1069"/>
                  </a:cubicBezTo>
                  <a:cubicBezTo>
                    <a:pt x="380" y="1757"/>
                    <a:pt x="0" y="2673"/>
                    <a:pt x="0" y="3648"/>
                  </a:cubicBezTo>
                  <a:cubicBezTo>
                    <a:pt x="0" y="4621"/>
                    <a:pt x="380" y="5537"/>
                    <a:pt x="1069" y="6226"/>
                  </a:cubicBezTo>
                  <a:cubicBezTo>
                    <a:pt x="1273" y="6431"/>
                    <a:pt x="1499" y="6608"/>
                    <a:pt x="1739" y="6757"/>
                  </a:cubicBezTo>
                  <a:lnTo>
                    <a:pt x="1235" y="7647"/>
                  </a:lnTo>
                  <a:cubicBezTo>
                    <a:pt x="1205" y="7699"/>
                    <a:pt x="1206" y="7763"/>
                    <a:pt x="1236" y="7814"/>
                  </a:cubicBezTo>
                  <a:cubicBezTo>
                    <a:pt x="1266" y="7865"/>
                    <a:pt x="1321" y="7897"/>
                    <a:pt x="1380" y="7897"/>
                  </a:cubicBezTo>
                  <a:lnTo>
                    <a:pt x="2242" y="7897"/>
                  </a:lnTo>
                  <a:cubicBezTo>
                    <a:pt x="2302" y="7897"/>
                    <a:pt x="2358" y="7864"/>
                    <a:pt x="2387" y="7812"/>
                  </a:cubicBezTo>
                  <a:lnTo>
                    <a:pt x="2745" y="7182"/>
                  </a:lnTo>
                  <a:cubicBezTo>
                    <a:pt x="3036" y="7255"/>
                    <a:pt x="3339" y="7294"/>
                    <a:pt x="3648" y="7294"/>
                  </a:cubicBezTo>
                  <a:cubicBezTo>
                    <a:pt x="3956" y="7294"/>
                    <a:pt x="4259" y="7257"/>
                    <a:pt x="4551" y="7182"/>
                  </a:cubicBezTo>
                  <a:lnTo>
                    <a:pt x="4907" y="7812"/>
                  </a:lnTo>
                  <a:cubicBezTo>
                    <a:pt x="4937" y="7864"/>
                    <a:pt x="4992" y="7897"/>
                    <a:pt x="5053" y="7897"/>
                  </a:cubicBezTo>
                  <a:lnTo>
                    <a:pt x="5914" y="7897"/>
                  </a:lnTo>
                  <a:cubicBezTo>
                    <a:pt x="5974" y="7897"/>
                    <a:pt x="6028" y="7865"/>
                    <a:pt x="6059" y="7814"/>
                  </a:cubicBezTo>
                  <a:cubicBezTo>
                    <a:pt x="6088" y="7763"/>
                    <a:pt x="6089" y="7699"/>
                    <a:pt x="6060" y="7647"/>
                  </a:cubicBezTo>
                  <a:lnTo>
                    <a:pt x="5556" y="6757"/>
                  </a:lnTo>
                  <a:cubicBezTo>
                    <a:pt x="5796" y="6608"/>
                    <a:pt x="6021" y="6431"/>
                    <a:pt x="6227" y="6226"/>
                  </a:cubicBezTo>
                  <a:cubicBezTo>
                    <a:pt x="6700" y="5752"/>
                    <a:pt x="7031" y="5163"/>
                    <a:pt x="7189" y="4516"/>
                  </a:cubicBezTo>
                  <a:lnTo>
                    <a:pt x="8399" y="4516"/>
                  </a:lnTo>
                  <a:cubicBezTo>
                    <a:pt x="8466" y="4516"/>
                    <a:pt x="8527" y="4476"/>
                    <a:pt x="8553" y="4413"/>
                  </a:cubicBezTo>
                  <a:cubicBezTo>
                    <a:pt x="8579" y="4351"/>
                    <a:pt x="8564" y="4279"/>
                    <a:pt x="8516" y="4230"/>
                  </a:cubicBezTo>
                  <a:lnTo>
                    <a:pt x="7933" y="3648"/>
                  </a:lnTo>
                  <a:lnTo>
                    <a:pt x="8517" y="3064"/>
                  </a:lnTo>
                  <a:cubicBezTo>
                    <a:pt x="8564" y="3017"/>
                    <a:pt x="8579" y="2945"/>
                    <a:pt x="8553" y="2882"/>
                  </a:cubicBezTo>
                  <a:cubicBezTo>
                    <a:pt x="8528" y="2820"/>
                    <a:pt x="8466" y="2779"/>
                    <a:pt x="8399" y="2779"/>
                  </a:cubicBezTo>
                  <a:lnTo>
                    <a:pt x="7189" y="2779"/>
                  </a:lnTo>
                  <a:cubicBezTo>
                    <a:pt x="7032" y="2132"/>
                    <a:pt x="6700" y="1543"/>
                    <a:pt x="6227" y="1069"/>
                  </a:cubicBezTo>
                  <a:cubicBezTo>
                    <a:pt x="5537" y="380"/>
                    <a:pt x="4621" y="0"/>
                    <a:pt x="3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6116358" y="1960382"/>
            <a:ext cx="423482" cy="423531"/>
            <a:chOff x="3697700" y="2225600"/>
            <a:chExt cx="214150" cy="214175"/>
          </a:xfrm>
        </p:grpSpPr>
        <p:sp>
          <p:nvSpPr>
            <p:cNvPr id="871" name="Google Shape;871;p35"/>
            <p:cNvSpPr/>
            <p:nvPr/>
          </p:nvSpPr>
          <p:spPr>
            <a:xfrm>
              <a:off x="3794275" y="2378250"/>
              <a:ext cx="8400" cy="8375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169" y="1"/>
                  </a:moveTo>
                  <a:cubicBezTo>
                    <a:pt x="124" y="1"/>
                    <a:pt x="82" y="19"/>
                    <a:pt x="50" y="50"/>
                  </a:cubicBezTo>
                  <a:cubicBezTo>
                    <a:pt x="19" y="80"/>
                    <a:pt x="1" y="123"/>
                    <a:pt x="1" y="167"/>
                  </a:cubicBezTo>
                  <a:cubicBezTo>
                    <a:pt x="1" y="211"/>
                    <a:pt x="19" y="254"/>
                    <a:pt x="50" y="286"/>
                  </a:cubicBezTo>
                  <a:cubicBezTo>
                    <a:pt x="82" y="317"/>
                    <a:pt x="124" y="335"/>
                    <a:pt x="169" y="335"/>
                  </a:cubicBezTo>
                  <a:cubicBezTo>
                    <a:pt x="213" y="335"/>
                    <a:pt x="255" y="317"/>
                    <a:pt x="287" y="286"/>
                  </a:cubicBezTo>
                  <a:cubicBezTo>
                    <a:pt x="317" y="254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50"/>
                  </a:cubicBezTo>
                  <a:cubicBezTo>
                    <a:pt x="255" y="19"/>
                    <a:pt x="213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3874100" y="2365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167" y="1"/>
                  </a:moveTo>
                  <a:cubicBezTo>
                    <a:pt x="123" y="1"/>
                    <a:pt x="80" y="19"/>
                    <a:pt x="49" y="50"/>
                  </a:cubicBezTo>
                  <a:cubicBezTo>
                    <a:pt x="18" y="81"/>
                    <a:pt x="1" y="124"/>
                    <a:pt x="1" y="169"/>
                  </a:cubicBezTo>
                  <a:cubicBezTo>
                    <a:pt x="1" y="213"/>
                    <a:pt x="18" y="256"/>
                    <a:pt x="49" y="286"/>
                  </a:cubicBezTo>
                  <a:cubicBezTo>
                    <a:pt x="80" y="317"/>
                    <a:pt x="123" y="335"/>
                    <a:pt x="167" y="335"/>
                  </a:cubicBezTo>
                  <a:cubicBezTo>
                    <a:pt x="212" y="335"/>
                    <a:pt x="254" y="317"/>
                    <a:pt x="286" y="286"/>
                  </a:cubicBezTo>
                  <a:cubicBezTo>
                    <a:pt x="317" y="254"/>
                    <a:pt x="335" y="212"/>
                    <a:pt x="335" y="169"/>
                  </a:cubicBezTo>
                  <a:cubicBezTo>
                    <a:pt x="335" y="125"/>
                    <a:pt x="317" y="81"/>
                    <a:pt x="286" y="50"/>
                  </a:cubicBezTo>
                  <a:cubicBezTo>
                    <a:pt x="255" y="19"/>
                    <a:pt x="21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3750375" y="2345650"/>
              <a:ext cx="8375" cy="8375"/>
            </a:xfrm>
            <a:custGeom>
              <a:avLst/>
              <a:gdLst/>
              <a:ahLst/>
              <a:cxnLst/>
              <a:rect l="l" t="t" r="r" b="b"/>
              <a:pathLst>
                <a:path w="335" h="335" extrusionOk="0">
                  <a:moveTo>
                    <a:pt x="168" y="0"/>
                  </a:moveTo>
                  <a:cubicBezTo>
                    <a:pt x="124" y="0"/>
                    <a:pt x="81" y="18"/>
                    <a:pt x="50" y="48"/>
                  </a:cubicBezTo>
                  <a:cubicBezTo>
                    <a:pt x="18" y="80"/>
                    <a:pt x="1" y="123"/>
                    <a:pt x="1" y="167"/>
                  </a:cubicBezTo>
                  <a:cubicBezTo>
                    <a:pt x="1" y="211"/>
                    <a:pt x="18" y="254"/>
                    <a:pt x="50" y="285"/>
                  </a:cubicBezTo>
                  <a:cubicBezTo>
                    <a:pt x="80" y="317"/>
                    <a:pt x="124" y="334"/>
                    <a:pt x="168" y="334"/>
                  </a:cubicBezTo>
                  <a:cubicBezTo>
                    <a:pt x="212" y="334"/>
                    <a:pt x="255" y="317"/>
                    <a:pt x="287" y="285"/>
                  </a:cubicBezTo>
                  <a:cubicBezTo>
                    <a:pt x="317" y="255"/>
                    <a:pt x="335" y="211"/>
                    <a:pt x="335" y="167"/>
                  </a:cubicBezTo>
                  <a:cubicBezTo>
                    <a:pt x="335" y="123"/>
                    <a:pt x="317" y="80"/>
                    <a:pt x="287" y="48"/>
                  </a:cubicBezTo>
                  <a:cubicBezTo>
                    <a:pt x="255" y="18"/>
                    <a:pt x="212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3697700" y="2225600"/>
              <a:ext cx="214150" cy="214175"/>
            </a:xfrm>
            <a:custGeom>
              <a:avLst/>
              <a:gdLst/>
              <a:ahLst/>
              <a:cxnLst/>
              <a:rect l="l" t="t" r="r" b="b"/>
              <a:pathLst>
                <a:path w="8566" h="8567" extrusionOk="0">
                  <a:moveTo>
                    <a:pt x="6583" y="335"/>
                  </a:moveTo>
                  <a:lnTo>
                    <a:pt x="6583" y="554"/>
                  </a:lnTo>
                  <a:cubicBezTo>
                    <a:pt x="6583" y="633"/>
                    <a:pt x="6637" y="701"/>
                    <a:pt x="6714" y="718"/>
                  </a:cubicBezTo>
                  <a:cubicBezTo>
                    <a:pt x="6885" y="755"/>
                    <a:pt x="7046" y="822"/>
                    <a:pt x="7193" y="916"/>
                  </a:cubicBezTo>
                  <a:cubicBezTo>
                    <a:pt x="7198" y="919"/>
                    <a:pt x="7203" y="922"/>
                    <a:pt x="7209" y="925"/>
                  </a:cubicBezTo>
                  <a:cubicBezTo>
                    <a:pt x="7232" y="937"/>
                    <a:pt x="7257" y="942"/>
                    <a:pt x="7283" y="942"/>
                  </a:cubicBezTo>
                  <a:cubicBezTo>
                    <a:pt x="7326" y="942"/>
                    <a:pt x="7370" y="926"/>
                    <a:pt x="7401" y="894"/>
                  </a:cubicBezTo>
                  <a:lnTo>
                    <a:pt x="7556" y="739"/>
                  </a:lnTo>
                  <a:lnTo>
                    <a:pt x="7828" y="1009"/>
                  </a:lnTo>
                  <a:lnTo>
                    <a:pt x="7673" y="1165"/>
                  </a:lnTo>
                  <a:cubicBezTo>
                    <a:pt x="7665" y="1172"/>
                    <a:pt x="7658" y="1181"/>
                    <a:pt x="7652" y="1190"/>
                  </a:cubicBezTo>
                  <a:cubicBezTo>
                    <a:pt x="7615" y="1246"/>
                    <a:pt x="7614" y="1317"/>
                    <a:pt x="7650" y="1374"/>
                  </a:cubicBezTo>
                  <a:cubicBezTo>
                    <a:pt x="7744" y="1520"/>
                    <a:pt x="7811" y="1682"/>
                    <a:pt x="7848" y="1851"/>
                  </a:cubicBezTo>
                  <a:cubicBezTo>
                    <a:pt x="7866" y="1929"/>
                    <a:pt x="7933" y="1983"/>
                    <a:pt x="8011" y="1983"/>
                  </a:cubicBezTo>
                  <a:lnTo>
                    <a:pt x="8231" y="1983"/>
                  </a:lnTo>
                  <a:lnTo>
                    <a:pt x="8231" y="2367"/>
                  </a:lnTo>
                  <a:lnTo>
                    <a:pt x="8011" y="2367"/>
                  </a:lnTo>
                  <a:cubicBezTo>
                    <a:pt x="7933" y="2367"/>
                    <a:pt x="7866" y="2421"/>
                    <a:pt x="7848" y="2498"/>
                  </a:cubicBezTo>
                  <a:cubicBezTo>
                    <a:pt x="7810" y="2669"/>
                    <a:pt x="7744" y="2829"/>
                    <a:pt x="7650" y="2976"/>
                  </a:cubicBezTo>
                  <a:cubicBezTo>
                    <a:pt x="7608" y="3042"/>
                    <a:pt x="7616" y="3130"/>
                    <a:pt x="7672" y="3185"/>
                  </a:cubicBezTo>
                  <a:lnTo>
                    <a:pt x="7828" y="3341"/>
                  </a:lnTo>
                  <a:lnTo>
                    <a:pt x="7556" y="3612"/>
                  </a:lnTo>
                  <a:lnTo>
                    <a:pt x="7400" y="3456"/>
                  </a:lnTo>
                  <a:cubicBezTo>
                    <a:pt x="7368" y="3423"/>
                    <a:pt x="7325" y="3406"/>
                    <a:pt x="7282" y="3406"/>
                  </a:cubicBezTo>
                  <a:cubicBezTo>
                    <a:pt x="7257" y="3406"/>
                    <a:pt x="7231" y="3412"/>
                    <a:pt x="7208" y="3424"/>
                  </a:cubicBezTo>
                  <a:cubicBezTo>
                    <a:pt x="7202" y="3426"/>
                    <a:pt x="7197" y="3429"/>
                    <a:pt x="7192" y="3433"/>
                  </a:cubicBezTo>
                  <a:cubicBezTo>
                    <a:pt x="7045" y="3526"/>
                    <a:pt x="6885" y="3593"/>
                    <a:pt x="6714" y="3631"/>
                  </a:cubicBezTo>
                  <a:cubicBezTo>
                    <a:pt x="6637" y="3647"/>
                    <a:pt x="6583" y="3716"/>
                    <a:pt x="6583" y="3793"/>
                  </a:cubicBezTo>
                  <a:lnTo>
                    <a:pt x="6583" y="4015"/>
                  </a:lnTo>
                  <a:lnTo>
                    <a:pt x="6199" y="4015"/>
                  </a:lnTo>
                  <a:lnTo>
                    <a:pt x="6199" y="3793"/>
                  </a:lnTo>
                  <a:cubicBezTo>
                    <a:pt x="6199" y="3715"/>
                    <a:pt x="6145" y="3646"/>
                    <a:pt x="6069" y="3630"/>
                  </a:cubicBezTo>
                  <a:cubicBezTo>
                    <a:pt x="5899" y="3592"/>
                    <a:pt x="5738" y="3526"/>
                    <a:pt x="5591" y="3432"/>
                  </a:cubicBezTo>
                  <a:cubicBezTo>
                    <a:pt x="5564" y="3415"/>
                    <a:pt x="5533" y="3405"/>
                    <a:pt x="5502" y="3405"/>
                  </a:cubicBezTo>
                  <a:cubicBezTo>
                    <a:pt x="5457" y="3405"/>
                    <a:pt x="5415" y="3423"/>
                    <a:pt x="5383" y="3455"/>
                  </a:cubicBezTo>
                  <a:lnTo>
                    <a:pt x="5226" y="3612"/>
                  </a:lnTo>
                  <a:lnTo>
                    <a:pt x="4955" y="3340"/>
                  </a:lnTo>
                  <a:lnTo>
                    <a:pt x="5112" y="3183"/>
                  </a:lnTo>
                  <a:cubicBezTo>
                    <a:pt x="5167" y="3128"/>
                    <a:pt x="5177" y="3041"/>
                    <a:pt x="5134" y="2975"/>
                  </a:cubicBezTo>
                  <a:cubicBezTo>
                    <a:pt x="5041" y="2828"/>
                    <a:pt x="4975" y="2668"/>
                    <a:pt x="4937" y="2498"/>
                  </a:cubicBezTo>
                  <a:cubicBezTo>
                    <a:pt x="4920" y="2421"/>
                    <a:pt x="4852" y="2367"/>
                    <a:pt x="4773" y="2367"/>
                  </a:cubicBezTo>
                  <a:lnTo>
                    <a:pt x="4551" y="2367"/>
                  </a:lnTo>
                  <a:lnTo>
                    <a:pt x="4551" y="1983"/>
                  </a:lnTo>
                  <a:lnTo>
                    <a:pt x="4773" y="1983"/>
                  </a:lnTo>
                  <a:cubicBezTo>
                    <a:pt x="4852" y="1983"/>
                    <a:pt x="4919" y="1929"/>
                    <a:pt x="4936" y="1851"/>
                  </a:cubicBezTo>
                  <a:cubicBezTo>
                    <a:pt x="4974" y="1682"/>
                    <a:pt x="5040" y="1521"/>
                    <a:pt x="5134" y="1375"/>
                  </a:cubicBezTo>
                  <a:cubicBezTo>
                    <a:pt x="5176" y="1309"/>
                    <a:pt x="5166" y="1222"/>
                    <a:pt x="5111" y="1166"/>
                  </a:cubicBezTo>
                  <a:lnTo>
                    <a:pt x="4955" y="1009"/>
                  </a:lnTo>
                  <a:lnTo>
                    <a:pt x="5226" y="739"/>
                  </a:lnTo>
                  <a:lnTo>
                    <a:pt x="5382" y="894"/>
                  </a:lnTo>
                  <a:cubicBezTo>
                    <a:pt x="5415" y="927"/>
                    <a:pt x="5458" y="943"/>
                    <a:pt x="5501" y="943"/>
                  </a:cubicBezTo>
                  <a:cubicBezTo>
                    <a:pt x="5533" y="943"/>
                    <a:pt x="5565" y="934"/>
                    <a:pt x="5593" y="916"/>
                  </a:cubicBezTo>
                  <a:cubicBezTo>
                    <a:pt x="5739" y="822"/>
                    <a:pt x="5899" y="755"/>
                    <a:pt x="6069" y="719"/>
                  </a:cubicBezTo>
                  <a:cubicBezTo>
                    <a:pt x="6145" y="701"/>
                    <a:pt x="6199" y="634"/>
                    <a:pt x="6199" y="555"/>
                  </a:cubicBezTo>
                  <a:lnTo>
                    <a:pt x="6199" y="335"/>
                  </a:lnTo>
                  <a:close/>
                  <a:moveTo>
                    <a:pt x="4752" y="1373"/>
                  </a:moveTo>
                  <a:cubicBezTo>
                    <a:pt x="4708" y="1462"/>
                    <a:pt x="4672" y="1554"/>
                    <a:pt x="4643" y="1649"/>
                  </a:cubicBezTo>
                  <a:lnTo>
                    <a:pt x="4384" y="1649"/>
                  </a:lnTo>
                  <a:cubicBezTo>
                    <a:pt x="4340" y="1649"/>
                    <a:pt x="4297" y="1667"/>
                    <a:pt x="4265" y="1698"/>
                  </a:cubicBezTo>
                  <a:cubicBezTo>
                    <a:pt x="4235" y="1729"/>
                    <a:pt x="4217" y="1772"/>
                    <a:pt x="4217" y="1816"/>
                  </a:cubicBezTo>
                  <a:lnTo>
                    <a:pt x="4217" y="2535"/>
                  </a:lnTo>
                  <a:cubicBezTo>
                    <a:pt x="4217" y="2627"/>
                    <a:pt x="4291" y="2701"/>
                    <a:pt x="4384" y="2701"/>
                  </a:cubicBezTo>
                  <a:lnTo>
                    <a:pt x="4644" y="2701"/>
                  </a:lnTo>
                  <a:cubicBezTo>
                    <a:pt x="4679" y="2819"/>
                    <a:pt x="4726" y="2931"/>
                    <a:pt x="4784" y="3039"/>
                  </a:cubicBezTo>
                  <a:lnTo>
                    <a:pt x="4599" y="3222"/>
                  </a:lnTo>
                  <a:cubicBezTo>
                    <a:pt x="4534" y="3288"/>
                    <a:pt x="4534" y="3394"/>
                    <a:pt x="4599" y="3459"/>
                  </a:cubicBezTo>
                  <a:lnTo>
                    <a:pt x="5108" y="3967"/>
                  </a:lnTo>
                  <a:cubicBezTo>
                    <a:pt x="5140" y="4000"/>
                    <a:pt x="5183" y="4016"/>
                    <a:pt x="5226" y="4016"/>
                  </a:cubicBezTo>
                  <a:cubicBezTo>
                    <a:pt x="5268" y="4016"/>
                    <a:pt x="5311" y="4000"/>
                    <a:pt x="5344" y="3967"/>
                  </a:cubicBezTo>
                  <a:lnTo>
                    <a:pt x="5528" y="3783"/>
                  </a:lnTo>
                  <a:cubicBezTo>
                    <a:pt x="5636" y="3840"/>
                    <a:pt x="5748" y="3887"/>
                    <a:pt x="5865" y="3922"/>
                  </a:cubicBezTo>
                  <a:lnTo>
                    <a:pt x="5865" y="4183"/>
                  </a:lnTo>
                  <a:cubicBezTo>
                    <a:pt x="5865" y="4275"/>
                    <a:pt x="5940" y="4350"/>
                    <a:pt x="6032" y="4350"/>
                  </a:cubicBezTo>
                  <a:lnTo>
                    <a:pt x="6751" y="4350"/>
                  </a:lnTo>
                  <a:cubicBezTo>
                    <a:pt x="6843" y="4350"/>
                    <a:pt x="6917" y="4275"/>
                    <a:pt x="6917" y="4183"/>
                  </a:cubicBezTo>
                  <a:lnTo>
                    <a:pt x="6917" y="3923"/>
                  </a:lnTo>
                  <a:cubicBezTo>
                    <a:pt x="7035" y="3887"/>
                    <a:pt x="7148" y="3841"/>
                    <a:pt x="7255" y="3784"/>
                  </a:cubicBezTo>
                  <a:lnTo>
                    <a:pt x="7439" y="3967"/>
                  </a:lnTo>
                  <a:cubicBezTo>
                    <a:pt x="7471" y="3998"/>
                    <a:pt x="7512" y="4016"/>
                    <a:pt x="7556" y="4016"/>
                  </a:cubicBezTo>
                  <a:cubicBezTo>
                    <a:pt x="7601" y="4016"/>
                    <a:pt x="7643" y="3998"/>
                    <a:pt x="7675" y="3967"/>
                  </a:cubicBezTo>
                  <a:lnTo>
                    <a:pt x="7726" y="3917"/>
                  </a:lnTo>
                  <a:lnTo>
                    <a:pt x="7726" y="6324"/>
                  </a:lnTo>
                  <a:cubicBezTo>
                    <a:pt x="7726" y="6508"/>
                    <a:pt x="7575" y="6659"/>
                    <a:pt x="7391" y="6659"/>
                  </a:cubicBezTo>
                  <a:lnTo>
                    <a:pt x="671" y="6659"/>
                  </a:lnTo>
                  <a:cubicBezTo>
                    <a:pt x="486" y="6659"/>
                    <a:pt x="336" y="6508"/>
                    <a:pt x="336" y="6324"/>
                  </a:cubicBezTo>
                  <a:lnTo>
                    <a:pt x="336" y="5941"/>
                  </a:lnTo>
                  <a:lnTo>
                    <a:pt x="6555" y="5941"/>
                  </a:lnTo>
                  <a:cubicBezTo>
                    <a:pt x="6647" y="5941"/>
                    <a:pt x="6722" y="5867"/>
                    <a:pt x="6722" y="5774"/>
                  </a:cubicBezTo>
                  <a:cubicBezTo>
                    <a:pt x="6722" y="5681"/>
                    <a:pt x="6647" y="5607"/>
                    <a:pt x="6555" y="5607"/>
                  </a:cubicBezTo>
                  <a:lnTo>
                    <a:pt x="336" y="5607"/>
                  </a:lnTo>
                  <a:lnTo>
                    <a:pt x="336" y="5136"/>
                  </a:lnTo>
                  <a:lnTo>
                    <a:pt x="1612" y="5136"/>
                  </a:lnTo>
                  <a:cubicBezTo>
                    <a:pt x="1704" y="5136"/>
                    <a:pt x="1780" y="5061"/>
                    <a:pt x="1780" y="4969"/>
                  </a:cubicBezTo>
                  <a:cubicBezTo>
                    <a:pt x="1780" y="4877"/>
                    <a:pt x="1704" y="4802"/>
                    <a:pt x="1612" y="4802"/>
                  </a:cubicBezTo>
                  <a:lnTo>
                    <a:pt x="336" y="4802"/>
                  </a:lnTo>
                  <a:lnTo>
                    <a:pt x="336" y="1708"/>
                  </a:lnTo>
                  <a:cubicBezTo>
                    <a:pt x="336" y="1522"/>
                    <a:pt x="486" y="1373"/>
                    <a:pt x="671" y="1373"/>
                  </a:cubicBezTo>
                  <a:close/>
                  <a:moveTo>
                    <a:pt x="4399" y="6993"/>
                  </a:moveTo>
                  <a:lnTo>
                    <a:pt x="4399" y="7562"/>
                  </a:lnTo>
                  <a:lnTo>
                    <a:pt x="3664" y="7562"/>
                  </a:lnTo>
                  <a:lnTo>
                    <a:pt x="3664" y="6993"/>
                  </a:lnTo>
                  <a:close/>
                  <a:moveTo>
                    <a:pt x="5135" y="7896"/>
                  </a:moveTo>
                  <a:cubicBezTo>
                    <a:pt x="5283" y="7896"/>
                    <a:pt x="5403" y="8017"/>
                    <a:pt x="5403" y="8165"/>
                  </a:cubicBezTo>
                  <a:lnTo>
                    <a:pt x="5403" y="8231"/>
                  </a:lnTo>
                  <a:lnTo>
                    <a:pt x="2660" y="8231"/>
                  </a:lnTo>
                  <a:lnTo>
                    <a:pt x="2660" y="8165"/>
                  </a:lnTo>
                  <a:cubicBezTo>
                    <a:pt x="2660" y="8017"/>
                    <a:pt x="2780" y="7896"/>
                    <a:pt x="2928" y="7896"/>
                  </a:cubicBezTo>
                  <a:close/>
                  <a:moveTo>
                    <a:pt x="6032" y="1"/>
                  </a:moveTo>
                  <a:cubicBezTo>
                    <a:pt x="5940" y="1"/>
                    <a:pt x="5865" y="75"/>
                    <a:pt x="5865" y="168"/>
                  </a:cubicBezTo>
                  <a:lnTo>
                    <a:pt x="5865" y="426"/>
                  </a:lnTo>
                  <a:cubicBezTo>
                    <a:pt x="5748" y="461"/>
                    <a:pt x="5635" y="508"/>
                    <a:pt x="5527" y="567"/>
                  </a:cubicBezTo>
                  <a:lnTo>
                    <a:pt x="5344" y="383"/>
                  </a:lnTo>
                  <a:cubicBezTo>
                    <a:pt x="5311" y="351"/>
                    <a:pt x="5268" y="335"/>
                    <a:pt x="5226" y="335"/>
                  </a:cubicBezTo>
                  <a:cubicBezTo>
                    <a:pt x="5183" y="335"/>
                    <a:pt x="5140" y="351"/>
                    <a:pt x="5108" y="383"/>
                  </a:cubicBezTo>
                  <a:lnTo>
                    <a:pt x="4599" y="892"/>
                  </a:lnTo>
                  <a:cubicBezTo>
                    <a:pt x="4560" y="931"/>
                    <a:pt x="4544" y="986"/>
                    <a:pt x="4553" y="1038"/>
                  </a:cubicBezTo>
                  <a:lnTo>
                    <a:pt x="671" y="1038"/>
                  </a:lnTo>
                  <a:cubicBezTo>
                    <a:pt x="301" y="1038"/>
                    <a:pt x="0" y="1338"/>
                    <a:pt x="0" y="1708"/>
                  </a:cubicBezTo>
                  <a:lnTo>
                    <a:pt x="0" y="6324"/>
                  </a:lnTo>
                  <a:cubicBezTo>
                    <a:pt x="0" y="6692"/>
                    <a:pt x="301" y="6993"/>
                    <a:pt x="671" y="6993"/>
                  </a:cubicBezTo>
                  <a:lnTo>
                    <a:pt x="3328" y="6993"/>
                  </a:lnTo>
                  <a:lnTo>
                    <a:pt x="3328" y="7562"/>
                  </a:lnTo>
                  <a:lnTo>
                    <a:pt x="2928" y="7562"/>
                  </a:lnTo>
                  <a:cubicBezTo>
                    <a:pt x="2595" y="7562"/>
                    <a:pt x="2325" y="7833"/>
                    <a:pt x="2325" y="8165"/>
                  </a:cubicBezTo>
                  <a:lnTo>
                    <a:pt x="2325" y="8398"/>
                  </a:lnTo>
                  <a:cubicBezTo>
                    <a:pt x="2325" y="8491"/>
                    <a:pt x="2400" y="8566"/>
                    <a:pt x="2492" y="8566"/>
                  </a:cubicBezTo>
                  <a:lnTo>
                    <a:pt x="5570" y="8566"/>
                  </a:lnTo>
                  <a:cubicBezTo>
                    <a:pt x="5663" y="8566"/>
                    <a:pt x="5737" y="8491"/>
                    <a:pt x="5737" y="8398"/>
                  </a:cubicBezTo>
                  <a:lnTo>
                    <a:pt x="5737" y="8165"/>
                  </a:lnTo>
                  <a:cubicBezTo>
                    <a:pt x="5737" y="7833"/>
                    <a:pt x="5467" y="7562"/>
                    <a:pt x="5135" y="7562"/>
                  </a:cubicBezTo>
                  <a:lnTo>
                    <a:pt x="4734" y="7562"/>
                  </a:lnTo>
                  <a:lnTo>
                    <a:pt x="4734" y="6993"/>
                  </a:lnTo>
                  <a:lnTo>
                    <a:pt x="7390" y="6993"/>
                  </a:lnTo>
                  <a:cubicBezTo>
                    <a:pt x="7760" y="6993"/>
                    <a:pt x="8060" y="6692"/>
                    <a:pt x="8060" y="6324"/>
                  </a:cubicBezTo>
                  <a:lnTo>
                    <a:pt x="8060" y="3582"/>
                  </a:lnTo>
                  <a:lnTo>
                    <a:pt x="8183" y="3460"/>
                  </a:lnTo>
                  <a:cubicBezTo>
                    <a:pt x="8214" y="3428"/>
                    <a:pt x="8231" y="3385"/>
                    <a:pt x="8231" y="3341"/>
                  </a:cubicBezTo>
                  <a:cubicBezTo>
                    <a:pt x="8231" y="3296"/>
                    <a:pt x="8214" y="3255"/>
                    <a:pt x="8183" y="3223"/>
                  </a:cubicBezTo>
                  <a:lnTo>
                    <a:pt x="8000" y="3040"/>
                  </a:lnTo>
                  <a:cubicBezTo>
                    <a:pt x="8058" y="2932"/>
                    <a:pt x="8104" y="2820"/>
                    <a:pt x="8140" y="2702"/>
                  </a:cubicBezTo>
                  <a:lnTo>
                    <a:pt x="8399" y="2702"/>
                  </a:lnTo>
                  <a:cubicBezTo>
                    <a:pt x="8443" y="2702"/>
                    <a:pt x="8486" y="2684"/>
                    <a:pt x="8517" y="2653"/>
                  </a:cubicBezTo>
                  <a:cubicBezTo>
                    <a:pt x="8548" y="2622"/>
                    <a:pt x="8566" y="2579"/>
                    <a:pt x="8566" y="2535"/>
                  </a:cubicBezTo>
                  <a:lnTo>
                    <a:pt x="8566" y="1817"/>
                  </a:lnTo>
                  <a:cubicBezTo>
                    <a:pt x="8566" y="1724"/>
                    <a:pt x="8491" y="1649"/>
                    <a:pt x="8399" y="1649"/>
                  </a:cubicBezTo>
                  <a:lnTo>
                    <a:pt x="8141" y="1649"/>
                  </a:lnTo>
                  <a:cubicBezTo>
                    <a:pt x="8106" y="1532"/>
                    <a:pt x="8059" y="1419"/>
                    <a:pt x="8001" y="1311"/>
                  </a:cubicBezTo>
                  <a:lnTo>
                    <a:pt x="8183" y="1128"/>
                  </a:lnTo>
                  <a:cubicBezTo>
                    <a:pt x="8248" y="1062"/>
                    <a:pt x="8248" y="957"/>
                    <a:pt x="8183" y="892"/>
                  </a:cubicBezTo>
                  <a:lnTo>
                    <a:pt x="7675" y="383"/>
                  </a:lnTo>
                  <a:cubicBezTo>
                    <a:pt x="7642" y="351"/>
                    <a:pt x="7600" y="335"/>
                    <a:pt x="7557" y="335"/>
                  </a:cubicBezTo>
                  <a:cubicBezTo>
                    <a:pt x="7514" y="335"/>
                    <a:pt x="7471" y="351"/>
                    <a:pt x="7438" y="383"/>
                  </a:cubicBezTo>
                  <a:lnTo>
                    <a:pt x="7257" y="566"/>
                  </a:lnTo>
                  <a:cubicBezTo>
                    <a:pt x="7149" y="508"/>
                    <a:pt x="7035" y="461"/>
                    <a:pt x="6917" y="425"/>
                  </a:cubicBezTo>
                  <a:lnTo>
                    <a:pt x="6917" y="168"/>
                  </a:lnTo>
                  <a:cubicBezTo>
                    <a:pt x="6917" y="75"/>
                    <a:pt x="6843" y="1"/>
                    <a:pt x="6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831525" y="22540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1038" y="336"/>
                  </a:moveTo>
                  <a:cubicBezTo>
                    <a:pt x="1426" y="336"/>
                    <a:pt x="1740" y="651"/>
                    <a:pt x="1740" y="1038"/>
                  </a:cubicBezTo>
                  <a:cubicBezTo>
                    <a:pt x="1740" y="1426"/>
                    <a:pt x="1426" y="1741"/>
                    <a:pt x="1038" y="1741"/>
                  </a:cubicBezTo>
                  <a:cubicBezTo>
                    <a:pt x="651" y="1741"/>
                    <a:pt x="335" y="1426"/>
                    <a:pt x="335" y="1038"/>
                  </a:cubicBezTo>
                  <a:cubicBezTo>
                    <a:pt x="335" y="651"/>
                    <a:pt x="651" y="336"/>
                    <a:pt x="1038" y="336"/>
                  </a:cubicBezTo>
                  <a:close/>
                  <a:moveTo>
                    <a:pt x="1038" y="1"/>
                  </a:moveTo>
                  <a:cubicBezTo>
                    <a:pt x="466" y="1"/>
                    <a:pt x="1" y="466"/>
                    <a:pt x="1" y="1038"/>
                  </a:cubicBezTo>
                  <a:cubicBezTo>
                    <a:pt x="1" y="1610"/>
                    <a:pt x="466" y="2076"/>
                    <a:pt x="1038" y="2076"/>
                  </a:cubicBezTo>
                  <a:cubicBezTo>
                    <a:pt x="1610" y="2076"/>
                    <a:pt x="2076" y="1610"/>
                    <a:pt x="2076" y="1038"/>
                  </a:cubicBezTo>
                  <a:cubicBezTo>
                    <a:pt x="2076" y="466"/>
                    <a:pt x="1610" y="1"/>
                    <a:pt x="1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3761975" y="2303900"/>
              <a:ext cx="8400" cy="8400"/>
            </a:xfrm>
            <a:custGeom>
              <a:avLst/>
              <a:gdLst/>
              <a:ahLst/>
              <a:cxnLst/>
              <a:rect l="l" t="t" r="r" b="b"/>
              <a:pathLst>
                <a:path w="336" h="336" extrusionOk="0">
                  <a:moveTo>
                    <a:pt x="167" y="1"/>
                  </a:moveTo>
                  <a:cubicBezTo>
                    <a:pt x="123" y="1"/>
                    <a:pt x="81" y="19"/>
                    <a:pt x="49" y="49"/>
                  </a:cubicBezTo>
                  <a:cubicBezTo>
                    <a:pt x="19" y="81"/>
                    <a:pt x="1" y="124"/>
                    <a:pt x="1" y="168"/>
                  </a:cubicBezTo>
                  <a:cubicBezTo>
                    <a:pt x="1" y="212"/>
                    <a:pt x="19" y="255"/>
                    <a:pt x="49" y="286"/>
                  </a:cubicBezTo>
                  <a:cubicBezTo>
                    <a:pt x="81" y="317"/>
                    <a:pt x="123" y="335"/>
                    <a:pt x="167" y="335"/>
                  </a:cubicBezTo>
                  <a:cubicBezTo>
                    <a:pt x="211" y="335"/>
                    <a:pt x="254" y="317"/>
                    <a:pt x="286" y="286"/>
                  </a:cubicBezTo>
                  <a:cubicBezTo>
                    <a:pt x="317" y="255"/>
                    <a:pt x="335" y="212"/>
                    <a:pt x="335" y="168"/>
                  </a:cubicBezTo>
                  <a:cubicBezTo>
                    <a:pt x="335" y="124"/>
                    <a:pt x="317" y="81"/>
                    <a:pt x="286" y="49"/>
                  </a:cubicBezTo>
                  <a:cubicBezTo>
                    <a:pt x="254" y="19"/>
                    <a:pt x="21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3732775" y="2274975"/>
              <a:ext cx="66325" cy="66275"/>
            </a:xfrm>
            <a:custGeom>
              <a:avLst/>
              <a:gdLst/>
              <a:ahLst/>
              <a:cxnLst/>
              <a:rect l="l" t="t" r="r" b="b"/>
              <a:pathLst>
                <a:path w="2653" h="2651" extrusionOk="0">
                  <a:moveTo>
                    <a:pt x="1451" y="334"/>
                  </a:moveTo>
                  <a:lnTo>
                    <a:pt x="1451" y="466"/>
                  </a:lnTo>
                  <a:cubicBezTo>
                    <a:pt x="1451" y="539"/>
                    <a:pt x="1498" y="603"/>
                    <a:pt x="1566" y="626"/>
                  </a:cubicBezTo>
                  <a:cubicBezTo>
                    <a:pt x="1662" y="657"/>
                    <a:pt x="1750" y="707"/>
                    <a:pt x="1827" y="775"/>
                  </a:cubicBezTo>
                  <a:cubicBezTo>
                    <a:pt x="1858" y="804"/>
                    <a:pt x="1898" y="818"/>
                    <a:pt x="1939" y="818"/>
                  </a:cubicBezTo>
                  <a:cubicBezTo>
                    <a:pt x="1967" y="818"/>
                    <a:pt x="1996" y="811"/>
                    <a:pt x="2022" y="796"/>
                  </a:cubicBezTo>
                  <a:lnTo>
                    <a:pt x="2136" y="729"/>
                  </a:lnTo>
                  <a:lnTo>
                    <a:pt x="2251" y="930"/>
                  </a:lnTo>
                  <a:lnTo>
                    <a:pt x="2137" y="996"/>
                  </a:lnTo>
                  <a:cubicBezTo>
                    <a:pt x="2074" y="1031"/>
                    <a:pt x="2043" y="1103"/>
                    <a:pt x="2057" y="1175"/>
                  </a:cubicBezTo>
                  <a:cubicBezTo>
                    <a:pt x="2067" y="1224"/>
                    <a:pt x="2072" y="1274"/>
                    <a:pt x="2072" y="1325"/>
                  </a:cubicBezTo>
                  <a:cubicBezTo>
                    <a:pt x="2072" y="1376"/>
                    <a:pt x="2067" y="1426"/>
                    <a:pt x="2057" y="1475"/>
                  </a:cubicBezTo>
                  <a:cubicBezTo>
                    <a:pt x="2043" y="1547"/>
                    <a:pt x="2074" y="1619"/>
                    <a:pt x="2137" y="1655"/>
                  </a:cubicBezTo>
                  <a:lnTo>
                    <a:pt x="2251" y="1721"/>
                  </a:lnTo>
                  <a:lnTo>
                    <a:pt x="2136" y="1920"/>
                  </a:lnTo>
                  <a:lnTo>
                    <a:pt x="2022" y="1854"/>
                  </a:lnTo>
                  <a:cubicBezTo>
                    <a:pt x="1996" y="1839"/>
                    <a:pt x="1967" y="1831"/>
                    <a:pt x="1938" y="1831"/>
                  </a:cubicBezTo>
                  <a:cubicBezTo>
                    <a:pt x="1898" y="1831"/>
                    <a:pt x="1858" y="1846"/>
                    <a:pt x="1827" y="1875"/>
                  </a:cubicBezTo>
                  <a:cubicBezTo>
                    <a:pt x="1750" y="1943"/>
                    <a:pt x="1662" y="1993"/>
                    <a:pt x="1566" y="2025"/>
                  </a:cubicBezTo>
                  <a:cubicBezTo>
                    <a:pt x="1498" y="2048"/>
                    <a:pt x="1451" y="2111"/>
                    <a:pt x="1451" y="2184"/>
                  </a:cubicBezTo>
                  <a:lnTo>
                    <a:pt x="1451" y="2316"/>
                  </a:lnTo>
                  <a:lnTo>
                    <a:pt x="1220" y="2316"/>
                  </a:lnTo>
                  <a:lnTo>
                    <a:pt x="1220" y="2184"/>
                  </a:lnTo>
                  <a:cubicBezTo>
                    <a:pt x="1220" y="2111"/>
                    <a:pt x="1174" y="2048"/>
                    <a:pt x="1106" y="2025"/>
                  </a:cubicBezTo>
                  <a:cubicBezTo>
                    <a:pt x="1010" y="1993"/>
                    <a:pt x="922" y="1943"/>
                    <a:pt x="845" y="1875"/>
                  </a:cubicBezTo>
                  <a:cubicBezTo>
                    <a:pt x="814" y="1846"/>
                    <a:pt x="774" y="1831"/>
                    <a:pt x="734" y="1831"/>
                  </a:cubicBezTo>
                  <a:cubicBezTo>
                    <a:pt x="705" y="1831"/>
                    <a:pt x="676" y="1839"/>
                    <a:pt x="650" y="1854"/>
                  </a:cubicBezTo>
                  <a:lnTo>
                    <a:pt x="536" y="1920"/>
                  </a:lnTo>
                  <a:lnTo>
                    <a:pt x="421" y="1721"/>
                  </a:lnTo>
                  <a:lnTo>
                    <a:pt x="535" y="1655"/>
                  </a:lnTo>
                  <a:cubicBezTo>
                    <a:pt x="598" y="1619"/>
                    <a:pt x="629" y="1547"/>
                    <a:pt x="615" y="1475"/>
                  </a:cubicBezTo>
                  <a:cubicBezTo>
                    <a:pt x="605" y="1426"/>
                    <a:pt x="600" y="1376"/>
                    <a:pt x="600" y="1325"/>
                  </a:cubicBezTo>
                  <a:cubicBezTo>
                    <a:pt x="600" y="1274"/>
                    <a:pt x="605" y="1224"/>
                    <a:pt x="615" y="1175"/>
                  </a:cubicBezTo>
                  <a:cubicBezTo>
                    <a:pt x="629" y="1103"/>
                    <a:pt x="597" y="1031"/>
                    <a:pt x="535" y="996"/>
                  </a:cubicBezTo>
                  <a:lnTo>
                    <a:pt x="421" y="930"/>
                  </a:lnTo>
                  <a:lnTo>
                    <a:pt x="536" y="729"/>
                  </a:lnTo>
                  <a:lnTo>
                    <a:pt x="650" y="796"/>
                  </a:lnTo>
                  <a:cubicBezTo>
                    <a:pt x="676" y="811"/>
                    <a:pt x="705" y="818"/>
                    <a:pt x="733" y="818"/>
                  </a:cubicBezTo>
                  <a:cubicBezTo>
                    <a:pt x="774" y="818"/>
                    <a:pt x="814" y="804"/>
                    <a:pt x="845" y="775"/>
                  </a:cubicBezTo>
                  <a:cubicBezTo>
                    <a:pt x="922" y="707"/>
                    <a:pt x="1010" y="657"/>
                    <a:pt x="1106" y="626"/>
                  </a:cubicBezTo>
                  <a:cubicBezTo>
                    <a:pt x="1174" y="603"/>
                    <a:pt x="1220" y="539"/>
                    <a:pt x="1220" y="466"/>
                  </a:cubicBezTo>
                  <a:lnTo>
                    <a:pt x="1220" y="334"/>
                  </a:lnTo>
                  <a:close/>
                  <a:moveTo>
                    <a:pt x="1054" y="0"/>
                  </a:moveTo>
                  <a:cubicBezTo>
                    <a:pt x="961" y="0"/>
                    <a:pt x="886" y="74"/>
                    <a:pt x="886" y="167"/>
                  </a:cubicBezTo>
                  <a:lnTo>
                    <a:pt x="886" y="352"/>
                  </a:lnTo>
                  <a:cubicBezTo>
                    <a:pt x="827" y="379"/>
                    <a:pt x="772" y="412"/>
                    <a:pt x="718" y="450"/>
                  </a:cubicBezTo>
                  <a:lnTo>
                    <a:pt x="558" y="356"/>
                  </a:lnTo>
                  <a:cubicBezTo>
                    <a:pt x="532" y="342"/>
                    <a:pt x="503" y="334"/>
                    <a:pt x="474" y="334"/>
                  </a:cubicBezTo>
                  <a:cubicBezTo>
                    <a:pt x="460" y="334"/>
                    <a:pt x="445" y="336"/>
                    <a:pt x="431" y="340"/>
                  </a:cubicBezTo>
                  <a:cubicBezTo>
                    <a:pt x="388" y="351"/>
                    <a:pt x="352" y="379"/>
                    <a:pt x="330" y="418"/>
                  </a:cubicBezTo>
                  <a:lnTo>
                    <a:pt x="47" y="906"/>
                  </a:lnTo>
                  <a:cubicBezTo>
                    <a:pt x="1" y="987"/>
                    <a:pt x="28" y="1089"/>
                    <a:pt x="108" y="1136"/>
                  </a:cubicBezTo>
                  <a:lnTo>
                    <a:pt x="269" y="1228"/>
                  </a:lnTo>
                  <a:cubicBezTo>
                    <a:pt x="266" y="1261"/>
                    <a:pt x="265" y="1293"/>
                    <a:pt x="265" y="1325"/>
                  </a:cubicBezTo>
                  <a:cubicBezTo>
                    <a:pt x="265" y="1357"/>
                    <a:pt x="266" y="1390"/>
                    <a:pt x="269" y="1422"/>
                  </a:cubicBezTo>
                  <a:lnTo>
                    <a:pt x="108" y="1514"/>
                  </a:lnTo>
                  <a:cubicBezTo>
                    <a:pt x="28" y="1560"/>
                    <a:pt x="1" y="1663"/>
                    <a:pt x="47" y="1743"/>
                  </a:cubicBezTo>
                  <a:lnTo>
                    <a:pt x="330" y="2232"/>
                  </a:lnTo>
                  <a:cubicBezTo>
                    <a:pt x="352" y="2271"/>
                    <a:pt x="388" y="2299"/>
                    <a:pt x="431" y="2311"/>
                  </a:cubicBezTo>
                  <a:cubicBezTo>
                    <a:pt x="445" y="2314"/>
                    <a:pt x="460" y="2316"/>
                    <a:pt x="474" y="2316"/>
                  </a:cubicBezTo>
                  <a:cubicBezTo>
                    <a:pt x="503" y="2316"/>
                    <a:pt x="532" y="2309"/>
                    <a:pt x="558" y="2294"/>
                  </a:cubicBezTo>
                  <a:lnTo>
                    <a:pt x="718" y="2201"/>
                  </a:lnTo>
                  <a:cubicBezTo>
                    <a:pt x="772" y="2238"/>
                    <a:pt x="827" y="2271"/>
                    <a:pt x="886" y="2297"/>
                  </a:cubicBezTo>
                  <a:lnTo>
                    <a:pt x="886" y="2483"/>
                  </a:lnTo>
                  <a:cubicBezTo>
                    <a:pt x="886" y="2576"/>
                    <a:pt x="961" y="2650"/>
                    <a:pt x="1054" y="2650"/>
                  </a:cubicBezTo>
                  <a:lnTo>
                    <a:pt x="1618" y="2650"/>
                  </a:lnTo>
                  <a:cubicBezTo>
                    <a:pt x="1711" y="2650"/>
                    <a:pt x="1785" y="2576"/>
                    <a:pt x="1785" y="2483"/>
                  </a:cubicBezTo>
                  <a:lnTo>
                    <a:pt x="1785" y="2297"/>
                  </a:lnTo>
                  <a:cubicBezTo>
                    <a:pt x="1844" y="2271"/>
                    <a:pt x="1900" y="2238"/>
                    <a:pt x="1953" y="2201"/>
                  </a:cubicBezTo>
                  <a:lnTo>
                    <a:pt x="2114" y="2294"/>
                  </a:lnTo>
                  <a:cubicBezTo>
                    <a:pt x="2140" y="2309"/>
                    <a:pt x="2169" y="2316"/>
                    <a:pt x="2197" y="2316"/>
                  </a:cubicBezTo>
                  <a:cubicBezTo>
                    <a:pt x="2255" y="2316"/>
                    <a:pt x="2312" y="2286"/>
                    <a:pt x="2342" y="2232"/>
                  </a:cubicBezTo>
                  <a:lnTo>
                    <a:pt x="2624" y="1743"/>
                  </a:lnTo>
                  <a:cubicBezTo>
                    <a:pt x="2647" y="1705"/>
                    <a:pt x="2653" y="1659"/>
                    <a:pt x="2641" y="1616"/>
                  </a:cubicBezTo>
                  <a:cubicBezTo>
                    <a:pt x="2630" y="1573"/>
                    <a:pt x="2602" y="1537"/>
                    <a:pt x="2564" y="1514"/>
                  </a:cubicBezTo>
                  <a:lnTo>
                    <a:pt x="2402" y="1422"/>
                  </a:lnTo>
                  <a:cubicBezTo>
                    <a:pt x="2405" y="1390"/>
                    <a:pt x="2407" y="1357"/>
                    <a:pt x="2407" y="1326"/>
                  </a:cubicBezTo>
                  <a:cubicBezTo>
                    <a:pt x="2407" y="1293"/>
                    <a:pt x="2405" y="1261"/>
                    <a:pt x="2402" y="1228"/>
                  </a:cubicBezTo>
                  <a:lnTo>
                    <a:pt x="2564" y="1136"/>
                  </a:lnTo>
                  <a:cubicBezTo>
                    <a:pt x="2602" y="1113"/>
                    <a:pt x="2630" y="1077"/>
                    <a:pt x="2641" y="1034"/>
                  </a:cubicBezTo>
                  <a:cubicBezTo>
                    <a:pt x="2653" y="991"/>
                    <a:pt x="2647" y="945"/>
                    <a:pt x="2624" y="906"/>
                  </a:cubicBezTo>
                  <a:lnTo>
                    <a:pt x="2342" y="418"/>
                  </a:lnTo>
                  <a:cubicBezTo>
                    <a:pt x="2312" y="364"/>
                    <a:pt x="2255" y="334"/>
                    <a:pt x="2197" y="334"/>
                  </a:cubicBezTo>
                  <a:cubicBezTo>
                    <a:pt x="2169" y="334"/>
                    <a:pt x="2140" y="341"/>
                    <a:pt x="2114" y="356"/>
                  </a:cubicBezTo>
                  <a:lnTo>
                    <a:pt x="1953" y="450"/>
                  </a:lnTo>
                  <a:cubicBezTo>
                    <a:pt x="1900" y="412"/>
                    <a:pt x="1844" y="379"/>
                    <a:pt x="1785" y="352"/>
                  </a:cubicBezTo>
                  <a:lnTo>
                    <a:pt x="1785" y="167"/>
                  </a:lnTo>
                  <a:cubicBezTo>
                    <a:pt x="1785" y="74"/>
                    <a:pt x="1711" y="0"/>
                    <a:pt x="1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5"/>
          <p:cNvSpPr txBox="1">
            <a:spLocks noGrp="1"/>
          </p:cNvSpPr>
          <p:nvPr>
            <p:ph type="subTitle" idx="3"/>
          </p:nvPr>
        </p:nvSpPr>
        <p:spPr>
          <a:xfrm>
            <a:off x="1587550" y="3035975"/>
            <a:ext cx="24567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指標與數據圖表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/>
          <p:nvPr/>
        </p:nvSpPr>
        <p:spPr>
          <a:xfrm>
            <a:off x="1929200" y="2211025"/>
            <a:ext cx="721500" cy="72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1"/>
          </p:nvPr>
        </p:nvSpPr>
        <p:spPr>
          <a:xfrm>
            <a:off x="3959875" y="2290150"/>
            <a:ext cx="4018800" cy="22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FinMind：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https://finmindtrade.com/analysis/#/python_gym/finmind_tech</a:t>
            </a:r>
            <a:endParaRPr sz="1900"/>
          </a:p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marR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https://finmind.github.io/</a:t>
            </a:r>
            <a:endParaRPr sz="19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254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DBDEE1"/>
              </a:solidFill>
              <a:highlight>
                <a:srgbClr val="383A4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04800" marR="2540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200">
              <a:solidFill>
                <a:srgbClr val="DBDEE1"/>
              </a:solidFill>
              <a:highlight>
                <a:srgbClr val="383A4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grpSp>
        <p:nvGrpSpPr>
          <p:cNvPr id="885" name="Google Shape;885;p36"/>
          <p:cNvGrpSpPr/>
          <p:nvPr/>
        </p:nvGrpSpPr>
        <p:grpSpPr>
          <a:xfrm>
            <a:off x="2126101" y="2388962"/>
            <a:ext cx="330471" cy="365452"/>
            <a:chOff x="7541397" y="2904802"/>
            <a:chExt cx="318495" cy="352209"/>
          </a:xfrm>
        </p:grpSpPr>
        <p:sp>
          <p:nvSpPr>
            <p:cNvPr id="886" name="Google Shape;886;p36"/>
            <p:cNvSpPr/>
            <p:nvPr/>
          </p:nvSpPr>
          <p:spPr>
            <a:xfrm>
              <a:off x="7541397" y="2904802"/>
              <a:ext cx="318495" cy="352209"/>
            </a:xfrm>
            <a:custGeom>
              <a:avLst/>
              <a:gdLst/>
              <a:ahLst/>
              <a:cxnLst/>
              <a:rect l="l" t="t" r="r" b="b"/>
              <a:pathLst>
                <a:path w="10014" h="11074" extrusionOk="0">
                  <a:moveTo>
                    <a:pt x="2287" y="1763"/>
                  </a:moveTo>
                  <a:lnTo>
                    <a:pt x="2453" y="3941"/>
                  </a:lnTo>
                  <a:cubicBezTo>
                    <a:pt x="2501" y="4501"/>
                    <a:pt x="2668" y="5037"/>
                    <a:pt x="2918" y="5537"/>
                  </a:cubicBezTo>
                  <a:lnTo>
                    <a:pt x="2096" y="5120"/>
                  </a:lnTo>
                  <a:cubicBezTo>
                    <a:pt x="1560" y="4846"/>
                    <a:pt x="1120" y="4430"/>
                    <a:pt x="787" y="3929"/>
                  </a:cubicBezTo>
                  <a:cubicBezTo>
                    <a:pt x="477" y="3418"/>
                    <a:pt x="310" y="2822"/>
                    <a:pt x="310" y="2227"/>
                  </a:cubicBezTo>
                  <a:lnTo>
                    <a:pt x="310" y="1977"/>
                  </a:lnTo>
                  <a:cubicBezTo>
                    <a:pt x="310" y="1858"/>
                    <a:pt x="406" y="1763"/>
                    <a:pt x="525" y="1763"/>
                  </a:cubicBezTo>
                  <a:close/>
                  <a:moveTo>
                    <a:pt x="7383" y="1036"/>
                  </a:moveTo>
                  <a:lnTo>
                    <a:pt x="7168" y="3799"/>
                  </a:lnTo>
                  <a:cubicBezTo>
                    <a:pt x="7168" y="3882"/>
                    <a:pt x="7228" y="3953"/>
                    <a:pt x="7323" y="3977"/>
                  </a:cubicBezTo>
                  <a:cubicBezTo>
                    <a:pt x="7406" y="3977"/>
                    <a:pt x="7490" y="3918"/>
                    <a:pt x="7502" y="3822"/>
                  </a:cubicBezTo>
                  <a:lnTo>
                    <a:pt x="7645" y="1751"/>
                  </a:lnTo>
                  <a:lnTo>
                    <a:pt x="9419" y="1751"/>
                  </a:lnTo>
                  <a:cubicBezTo>
                    <a:pt x="9538" y="1751"/>
                    <a:pt x="9633" y="1846"/>
                    <a:pt x="9633" y="1965"/>
                  </a:cubicBezTo>
                  <a:lnTo>
                    <a:pt x="9633" y="2227"/>
                  </a:lnTo>
                  <a:lnTo>
                    <a:pt x="9645" y="2227"/>
                  </a:lnTo>
                  <a:cubicBezTo>
                    <a:pt x="9645" y="2822"/>
                    <a:pt x="9478" y="3418"/>
                    <a:pt x="9169" y="3929"/>
                  </a:cubicBezTo>
                  <a:cubicBezTo>
                    <a:pt x="8859" y="4430"/>
                    <a:pt x="8395" y="4846"/>
                    <a:pt x="7859" y="5120"/>
                  </a:cubicBezTo>
                  <a:lnTo>
                    <a:pt x="7037" y="5525"/>
                  </a:lnTo>
                  <a:cubicBezTo>
                    <a:pt x="7204" y="5239"/>
                    <a:pt x="7323" y="4930"/>
                    <a:pt x="7395" y="4596"/>
                  </a:cubicBezTo>
                  <a:cubicBezTo>
                    <a:pt x="7406" y="4501"/>
                    <a:pt x="7371" y="4418"/>
                    <a:pt x="7275" y="4406"/>
                  </a:cubicBezTo>
                  <a:cubicBezTo>
                    <a:pt x="7265" y="4404"/>
                    <a:pt x="7255" y="4404"/>
                    <a:pt x="7244" y="4404"/>
                  </a:cubicBezTo>
                  <a:cubicBezTo>
                    <a:pt x="7170" y="4404"/>
                    <a:pt x="7095" y="4441"/>
                    <a:pt x="7085" y="4525"/>
                  </a:cubicBezTo>
                  <a:cubicBezTo>
                    <a:pt x="6966" y="5013"/>
                    <a:pt x="6740" y="5477"/>
                    <a:pt x="6430" y="5858"/>
                  </a:cubicBezTo>
                  <a:lnTo>
                    <a:pt x="6418" y="5882"/>
                  </a:lnTo>
                  <a:cubicBezTo>
                    <a:pt x="6240" y="6096"/>
                    <a:pt x="6025" y="6311"/>
                    <a:pt x="5787" y="6489"/>
                  </a:cubicBezTo>
                  <a:lnTo>
                    <a:pt x="4156" y="6489"/>
                  </a:lnTo>
                  <a:cubicBezTo>
                    <a:pt x="3930" y="6311"/>
                    <a:pt x="3715" y="6120"/>
                    <a:pt x="3537" y="5894"/>
                  </a:cubicBezTo>
                  <a:cubicBezTo>
                    <a:pt x="3525" y="5882"/>
                    <a:pt x="3525" y="5858"/>
                    <a:pt x="3513" y="5846"/>
                  </a:cubicBezTo>
                  <a:cubicBezTo>
                    <a:pt x="3084" y="5299"/>
                    <a:pt x="2811" y="4608"/>
                    <a:pt x="2751" y="3894"/>
                  </a:cubicBezTo>
                  <a:lnTo>
                    <a:pt x="2549" y="1036"/>
                  </a:lnTo>
                  <a:close/>
                  <a:moveTo>
                    <a:pt x="5668" y="6811"/>
                  </a:moveTo>
                  <a:cubicBezTo>
                    <a:pt x="5680" y="6811"/>
                    <a:pt x="5692" y="6835"/>
                    <a:pt x="5692" y="6835"/>
                  </a:cubicBezTo>
                  <a:cubicBezTo>
                    <a:pt x="5740" y="6858"/>
                    <a:pt x="5751" y="6906"/>
                    <a:pt x="5751" y="6954"/>
                  </a:cubicBezTo>
                  <a:lnTo>
                    <a:pt x="5751" y="7049"/>
                  </a:lnTo>
                  <a:cubicBezTo>
                    <a:pt x="5787" y="7120"/>
                    <a:pt x="5716" y="7192"/>
                    <a:pt x="5644" y="7192"/>
                  </a:cubicBezTo>
                  <a:lnTo>
                    <a:pt x="4311" y="7192"/>
                  </a:lnTo>
                  <a:cubicBezTo>
                    <a:pt x="4239" y="7192"/>
                    <a:pt x="4180" y="7132"/>
                    <a:pt x="4180" y="7049"/>
                  </a:cubicBezTo>
                  <a:lnTo>
                    <a:pt x="4180" y="6954"/>
                  </a:lnTo>
                  <a:cubicBezTo>
                    <a:pt x="4180" y="6906"/>
                    <a:pt x="4216" y="6858"/>
                    <a:pt x="4239" y="6835"/>
                  </a:cubicBezTo>
                  <a:cubicBezTo>
                    <a:pt x="4251" y="6835"/>
                    <a:pt x="4275" y="6811"/>
                    <a:pt x="4275" y="6811"/>
                  </a:cubicBezTo>
                  <a:close/>
                  <a:moveTo>
                    <a:pt x="5382" y="7513"/>
                  </a:moveTo>
                  <a:cubicBezTo>
                    <a:pt x="5466" y="7787"/>
                    <a:pt x="5656" y="8013"/>
                    <a:pt x="5906" y="8156"/>
                  </a:cubicBezTo>
                  <a:lnTo>
                    <a:pt x="6013" y="8216"/>
                  </a:lnTo>
                  <a:cubicBezTo>
                    <a:pt x="6180" y="8287"/>
                    <a:pt x="6263" y="8454"/>
                    <a:pt x="6263" y="8632"/>
                  </a:cubicBezTo>
                  <a:lnTo>
                    <a:pt x="6263" y="8668"/>
                  </a:lnTo>
                  <a:lnTo>
                    <a:pt x="3680" y="8668"/>
                  </a:lnTo>
                  <a:lnTo>
                    <a:pt x="3680" y="8632"/>
                  </a:lnTo>
                  <a:cubicBezTo>
                    <a:pt x="3680" y="8454"/>
                    <a:pt x="3775" y="8299"/>
                    <a:pt x="3930" y="8216"/>
                  </a:cubicBezTo>
                  <a:lnTo>
                    <a:pt x="4037" y="8156"/>
                  </a:lnTo>
                  <a:cubicBezTo>
                    <a:pt x="4287" y="8025"/>
                    <a:pt x="4477" y="7799"/>
                    <a:pt x="4537" y="7513"/>
                  </a:cubicBezTo>
                  <a:close/>
                  <a:moveTo>
                    <a:pt x="6966" y="8978"/>
                  </a:moveTo>
                  <a:cubicBezTo>
                    <a:pt x="7168" y="8978"/>
                    <a:pt x="7347" y="9156"/>
                    <a:pt x="7347" y="9359"/>
                  </a:cubicBezTo>
                  <a:lnTo>
                    <a:pt x="7347" y="10002"/>
                  </a:lnTo>
                  <a:lnTo>
                    <a:pt x="2572" y="10002"/>
                  </a:lnTo>
                  <a:lnTo>
                    <a:pt x="2572" y="9359"/>
                  </a:lnTo>
                  <a:cubicBezTo>
                    <a:pt x="2572" y="9156"/>
                    <a:pt x="2751" y="8978"/>
                    <a:pt x="2953" y="8978"/>
                  </a:cubicBezTo>
                  <a:close/>
                  <a:moveTo>
                    <a:pt x="7859" y="10347"/>
                  </a:moveTo>
                  <a:lnTo>
                    <a:pt x="7859" y="10716"/>
                  </a:lnTo>
                  <a:lnTo>
                    <a:pt x="2084" y="10716"/>
                  </a:lnTo>
                  <a:lnTo>
                    <a:pt x="2084" y="10347"/>
                  </a:lnTo>
                  <a:close/>
                  <a:moveTo>
                    <a:pt x="2132" y="0"/>
                  </a:moveTo>
                  <a:cubicBezTo>
                    <a:pt x="1930" y="0"/>
                    <a:pt x="1763" y="167"/>
                    <a:pt x="1763" y="358"/>
                  </a:cubicBezTo>
                  <a:lnTo>
                    <a:pt x="1763" y="703"/>
                  </a:lnTo>
                  <a:cubicBezTo>
                    <a:pt x="1763" y="893"/>
                    <a:pt x="1930" y="1060"/>
                    <a:pt x="2132" y="1060"/>
                  </a:cubicBezTo>
                  <a:lnTo>
                    <a:pt x="2251" y="1060"/>
                  </a:lnTo>
                  <a:lnTo>
                    <a:pt x="2275" y="1441"/>
                  </a:lnTo>
                  <a:lnTo>
                    <a:pt x="537" y="1441"/>
                  </a:lnTo>
                  <a:cubicBezTo>
                    <a:pt x="239" y="1441"/>
                    <a:pt x="1" y="1679"/>
                    <a:pt x="1" y="1977"/>
                  </a:cubicBezTo>
                  <a:lnTo>
                    <a:pt x="1" y="2227"/>
                  </a:lnTo>
                  <a:cubicBezTo>
                    <a:pt x="1" y="2882"/>
                    <a:pt x="179" y="3537"/>
                    <a:pt x="537" y="4108"/>
                  </a:cubicBezTo>
                  <a:cubicBezTo>
                    <a:pt x="870" y="4668"/>
                    <a:pt x="1382" y="5120"/>
                    <a:pt x="1965" y="5418"/>
                  </a:cubicBezTo>
                  <a:lnTo>
                    <a:pt x="3239" y="6061"/>
                  </a:lnTo>
                  <a:cubicBezTo>
                    <a:pt x="3251" y="6061"/>
                    <a:pt x="3275" y="6073"/>
                    <a:pt x="3287" y="6085"/>
                  </a:cubicBezTo>
                  <a:cubicBezTo>
                    <a:pt x="3287" y="6085"/>
                    <a:pt x="3287" y="6096"/>
                    <a:pt x="3299" y="6096"/>
                  </a:cubicBezTo>
                  <a:cubicBezTo>
                    <a:pt x="3311" y="6120"/>
                    <a:pt x="3334" y="6144"/>
                    <a:pt x="3334" y="6180"/>
                  </a:cubicBezTo>
                  <a:cubicBezTo>
                    <a:pt x="3334" y="6251"/>
                    <a:pt x="3275" y="6311"/>
                    <a:pt x="3192" y="6311"/>
                  </a:cubicBezTo>
                  <a:lnTo>
                    <a:pt x="3013" y="6311"/>
                  </a:lnTo>
                  <a:cubicBezTo>
                    <a:pt x="2930" y="6311"/>
                    <a:pt x="2858" y="6382"/>
                    <a:pt x="2858" y="6477"/>
                  </a:cubicBezTo>
                  <a:cubicBezTo>
                    <a:pt x="2858" y="6561"/>
                    <a:pt x="2930" y="6632"/>
                    <a:pt x="3013" y="6632"/>
                  </a:cubicBezTo>
                  <a:lnTo>
                    <a:pt x="3192" y="6632"/>
                  </a:lnTo>
                  <a:cubicBezTo>
                    <a:pt x="3358" y="6632"/>
                    <a:pt x="3489" y="6549"/>
                    <a:pt x="3585" y="6430"/>
                  </a:cubicBezTo>
                  <a:cubicBezTo>
                    <a:pt x="3692" y="6537"/>
                    <a:pt x="3811" y="6632"/>
                    <a:pt x="3930" y="6739"/>
                  </a:cubicBezTo>
                  <a:cubicBezTo>
                    <a:pt x="3882" y="6811"/>
                    <a:pt x="3870" y="6894"/>
                    <a:pt x="3870" y="6977"/>
                  </a:cubicBezTo>
                  <a:lnTo>
                    <a:pt x="3870" y="7085"/>
                  </a:lnTo>
                  <a:cubicBezTo>
                    <a:pt x="3870" y="7311"/>
                    <a:pt x="4025" y="7501"/>
                    <a:pt x="4239" y="7549"/>
                  </a:cubicBezTo>
                  <a:cubicBezTo>
                    <a:pt x="4180" y="7692"/>
                    <a:pt x="4073" y="7823"/>
                    <a:pt x="3906" y="7906"/>
                  </a:cubicBezTo>
                  <a:lnTo>
                    <a:pt x="3811" y="7966"/>
                  </a:lnTo>
                  <a:cubicBezTo>
                    <a:pt x="3537" y="8097"/>
                    <a:pt x="3370" y="8359"/>
                    <a:pt x="3370" y="8656"/>
                  </a:cubicBezTo>
                  <a:lnTo>
                    <a:pt x="3370" y="8704"/>
                  </a:lnTo>
                  <a:lnTo>
                    <a:pt x="3001" y="8704"/>
                  </a:lnTo>
                  <a:cubicBezTo>
                    <a:pt x="2620" y="8704"/>
                    <a:pt x="2287" y="9037"/>
                    <a:pt x="2287" y="9418"/>
                  </a:cubicBezTo>
                  <a:lnTo>
                    <a:pt x="2287" y="10061"/>
                  </a:lnTo>
                  <a:lnTo>
                    <a:pt x="2025" y="10061"/>
                  </a:lnTo>
                  <a:cubicBezTo>
                    <a:pt x="1906" y="10061"/>
                    <a:pt x="1799" y="10168"/>
                    <a:pt x="1799" y="10287"/>
                  </a:cubicBezTo>
                  <a:lnTo>
                    <a:pt x="1799" y="10847"/>
                  </a:lnTo>
                  <a:cubicBezTo>
                    <a:pt x="1799" y="10966"/>
                    <a:pt x="1906" y="11073"/>
                    <a:pt x="2025" y="11073"/>
                  </a:cubicBezTo>
                  <a:lnTo>
                    <a:pt x="8002" y="11073"/>
                  </a:lnTo>
                  <a:cubicBezTo>
                    <a:pt x="8121" y="11073"/>
                    <a:pt x="8228" y="10966"/>
                    <a:pt x="8228" y="10847"/>
                  </a:cubicBezTo>
                  <a:lnTo>
                    <a:pt x="8228" y="10287"/>
                  </a:lnTo>
                  <a:cubicBezTo>
                    <a:pt x="8228" y="10168"/>
                    <a:pt x="8121" y="10061"/>
                    <a:pt x="8002" y="10061"/>
                  </a:cubicBezTo>
                  <a:lnTo>
                    <a:pt x="7740" y="10061"/>
                  </a:lnTo>
                  <a:lnTo>
                    <a:pt x="7740" y="9418"/>
                  </a:lnTo>
                  <a:cubicBezTo>
                    <a:pt x="7740" y="9037"/>
                    <a:pt x="7406" y="8704"/>
                    <a:pt x="7025" y="8704"/>
                  </a:cubicBezTo>
                  <a:lnTo>
                    <a:pt x="6644" y="8704"/>
                  </a:lnTo>
                  <a:lnTo>
                    <a:pt x="6644" y="8656"/>
                  </a:lnTo>
                  <a:cubicBezTo>
                    <a:pt x="6644" y="8359"/>
                    <a:pt x="6490" y="8097"/>
                    <a:pt x="6216" y="7966"/>
                  </a:cubicBezTo>
                  <a:lnTo>
                    <a:pt x="6109" y="7906"/>
                  </a:lnTo>
                  <a:cubicBezTo>
                    <a:pt x="5966" y="7823"/>
                    <a:pt x="5847" y="7692"/>
                    <a:pt x="5787" y="7549"/>
                  </a:cubicBezTo>
                  <a:cubicBezTo>
                    <a:pt x="5990" y="7501"/>
                    <a:pt x="6156" y="7323"/>
                    <a:pt x="6156" y="7085"/>
                  </a:cubicBezTo>
                  <a:lnTo>
                    <a:pt x="6156" y="6977"/>
                  </a:lnTo>
                  <a:cubicBezTo>
                    <a:pt x="6156" y="6894"/>
                    <a:pt x="6132" y="6811"/>
                    <a:pt x="6097" y="6739"/>
                  </a:cubicBezTo>
                  <a:cubicBezTo>
                    <a:pt x="6216" y="6656"/>
                    <a:pt x="6335" y="6549"/>
                    <a:pt x="6442" y="6430"/>
                  </a:cubicBezTo>
                  <a:cubicBezTo>
                    <a:pt x="6513" y="6561"/>
                    <a:pt x="6668" y="6632"/>
                    <a:pt x="6823" y="6632"/>
                  </a:cubicBezTo>
                  <a:lnTo>
                    <a:pt x="7002" y="6632"/>
                  </a:lnTo>
                  <a:cubicBezTo>
                    <a:pt x="7097" y="6632"/>
                    <a:pt x="7168" y="6561"/>
                    <a:pt x="7168" y="6477"/>
                  </a:cubicBezTo>
                  <a:cubicBezTo>
                    <a:pt x="7168" y="6382"/>
                    <a:pt x="7097" y="6311"/>
                    <a:pt x="7002" y="6311"/>
                  </a:cubicBezTo>
                  <a:lnTo>
                    <a:pt x="6823" y="6311"/>
                  </a:lnTo>
                  <a:cubicBezTo>
                    <a:pt x="6752" y="6311"/>
                    <a:pt x="6692" y="6251"/>
                    <a:pt x="6692" y="6180"/>
                  </a:cubicBezTo>
                  <a:cubicBezTo>
                    <a:pt x="6692" y="6144"/>
                    <a:pt x="6704" y="6120"/>
                    <a:pt x="6728" y="6085"/>
                  </a:cubicBezTo>
                  <a:cubicBezTo>
                    <a:pt x="6740" y="6073"/>
                    <a:pt x="6752" y="6061"/>
                    <a:pt x="6763" y="6061"/>
                  </a:cubicBezTo>
                  <a:lnTo>
                    <a:pt x="8049" y="5418"/>
                  </a:lnTo>
                  <a:cubicBezTo>
                    <a:pt x="8645" y="5120"/>
                    <a:pt x="9133" y="4668"/>
                    <a:pt x="9478" y="4108"/>
                  </a:cubicBezTo>
                  <a:cubicBezTo>
                    <a:pt x="9823" y="3537"/>
                    <a:pt x="10014" y="2906"/>
                    <a:pt x="10014" y="2227"/>
                  </a:cubicBezTo>
                  <a:lnTo>
                    <a:pt x="10014" y="1977"/>
                  </a:lnTo>
                  <a:cubicBezTo>
                    <a:pt x="9954" y="1679"/>
                    <a:pt x="9716" y="1441"/>
                    <a:pt x="9430" y="1441"/>
                  </a:cubicBezTo>
                  <a:lnTo>
                    <a:pt x="7692" y="1441"/>
                  </a:lnTo>
                  <a:lnTo>
                    <a:pt x="7728" y="1060"/>
                  </a:lnTo>
                  <a:lnTo>
                    <a:pt x="7847" y="1060"/>
                  </a:lnTo>
                  <a:cubicBezTo>
                    <a:pt x="8037" y="1060"/>
                    <a:pt x="8204" y="893"/>
                    <a:pt x="8204" y="703"/>
                  </a:cubicBezTo>
                  <a:lnTo>
                    <a:pt x="8204" y="358"/>
                  </a:lnTo>
                  <a:cubicBezTo>
                    <a:pt x="8204" y="167"/>
                    <a:pt x="8037" y="0"/>
                    <a:pt x="7847" y="0"/>
                  </a:cubicBezTo>
                  <a:lnTo>
                    <a:pt x="3501" y="0"/>
                  </a:lnTo>
                  <a:cubicBezTo>
                    <a:pt x="3406" y="0"/>
                    <a:pt x="3334" y="72"/>
                    <a:pt x="3334" y="167"/>
                  </a:cubicBezTo>
                  <a:cubicBezTo>
                    <a:pt x="3334" y="250"/>
                    <a:pt x="3406" y="322"/>
                    <a:pt x="3501" y="322"/>
                  </a:cubicBezTo>
                  <a:lnTo>
                    <a:pt x="7847" y="322"/>
                  </a:lnTo>
                  <a:cubicBezTo>
                    <a:pt x="7859" y="322"/>
                    <a:pt x="7883" y="346"/>
                    <a:pt x="7883" y="370"/>
                  </a:cubicBezTo>
                  <a:lnTo>
                    <a:pt x="7883" y="715"/>
                  </a:lnTo>
                  <a:cubicBezTo>
                    <a:pt x="7883" y="727"/>
                    <a:pt x="7871" y="762"/>
                    <a:pt x="7847" y="762"/>
                  </a:cubicBezTo>
                  <a:lnTo>
                    <a:pt x="2132" y="762"/>
                  </a:lnTo>
                  <a:cubicBezTo>
                    <a:pt x="2108" y="762"/>
                    <a:pt x="2084" y="739"/>
                    <a:pt x="2084" y="715"/>
                  </a:cubicBezTo>
                  <a:lnTo>
                    <a:pt x="2084" y="370"/>
                  </a:lnTo>
                  <a:cubicBezTo>
                    <a:pt x="2084" y="358"/>
                    <a:pt x="2096" y="322"/>
                    <a:pt x="2132" y="322"/>
                  </a:cubicBezTo>
                  <a:lnTo>
                    <a:pt x="2739" y="322"/>
                  </a:lnTo>
                  <a:cubicBezTo>
                    <a:pt x="2823" y="322"/>
                    <a:pt x="2894" y="250"/>
                    <a:pt x="2894" y="167"/>
                  </a:cubicBezTo>
                  <a:cubicBezTo>
                    <a:pt x="2894" y="72"/>
                    <a:pt x="2823" y="0"/>
                    <a:pt x="2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7642505" y="2952128"/>
              <a:ext cx="112876" cy="106451"/>
            </a:xfrm>
            <a:custGeom>
              <a:avLst/>
              <a:gdLst/>
              <a:ahLst/>
              <a:cxnLst/>
              <a:rect l="l" t="t" r="r" b="b"/>
              <a:pathLst>
                <a:path w="3549" h="3347" extrusionOk="0">
                  <a:moveTo>
                    <a:pt x="1822" y="548"/>
                  </a:moveTo>
                  <a:lnTo>
                    <a:pt x="2084" y="1287"/>
                  </a:lnTo>
                  <a:cubicBezTo>
                    <a:pt x="2120" y="1346"/>
                    <a:pt x="2156" y="1394"/>
                    <a:pt x="2239" y="1394"/>
                  </a:cubicBezTo>
                  <a:lnTo>
                    <a:pt x="3037" y="1429"/>
                  </a:lnTo>
                  <a:lnTo>
                    <a:pt x="2382" y="1918"/>
                  </a:lnTo>
                  <a:cubicBezTo>
                    <a:pt x="2322" y="1965"/>
                    <a:pt x="2311" y="2025"/>
                    <a:pt x="2322" y="2096"/>
                  </a:cubicBezTo>
                  <a:lnTo>
                    <a:pt x="2549" y="2870"/>
                  </a:lnTo>
                  <a:lnTo>
                    <a:pt x="1894" y="2430"/>
                  </a:lnTo>
                  <a:cubicBezTo>
                    <a:pt x="1864" y="2412"/>
                    <a:pt x="1831" y="2403"/>
                    <a:pt x="1800" y="2403"/>
                  </a:cubicBezTo>
                  <a:cubicBezTo>
                    <a:pt x="1769" y="2403"/>
                    <a:pt x="1739" y="2412"/>
                    <a:pt x="1715" y="2430"/>
                  </a:cubicBezTo>
                  <a:lnTo>
                    <a:pt x="1060" y="2870"/>
                  </a:lnTo>
                  <a:lnTo>
                    <a:pt x="1287" y="2096"/>
                  </a:lnTo>
                  <a:cubicBezTo>
                    <a:pt x="1298" y="2037"/>
                    <a:pt x="1287" y="1965"/>
                    <a:pt x="1227" y="1918"/>
                  </a:cubicBezTo>
                  <a:lnTo>
                    <a:pt x="596" y="1429"/>
                  </a:lnTo>
                  <a:lnTo>
                    <a:pt x="1406" y="1394"/>
                  </a:lnTo>
                  <a:cubicBezTo>
                    <a:pt x="1465" y="1394"/>
                    <a:pt x="1525" y="1358"/>
                    <a:pt x="1549" y="1287"/>
                  </a:cubicBezTo>
                  <a:lnTo>
                    <a:pt x="1822" y="548"/>
                  </a:lnTo>
                  <a:close/>
                  <a:moveTo>
                    <a:pt x="1775" y="1"/>
                  </a:moveTo>
                  <a:cubicBezTo>
                    <a:pt x="1691" y="1"/>
                    <a:pt x="1608" y="60"/>
                    <a:pt x="1560" y="144"/>
                  </a:cubicBezTo>
                  <a:lnTo>
                    <a:pt x="1227" y="1084"/>
                  </a:lnTo>
                  <a:lnTo>
                    <a:pt x="227" y="1120"/>
                  </a:lnTo>
                  <a:cubicBezTo>
                    <a:pt x="144" y="1120"/>
                    <a:pt x="60" y="1168"/>
                    <a:pt x="36" y="1263"/>
                  </a:cubicBezTo>
                  <a:cubicBezTo>
                    <a:pt x="1" y="1358"/>
                    <a:pt x="36" y="1441"/>
                    <a:pt x="108" y="1501"/>
                  </a:cubicBezTo>
                  <a:lnTo>
                    <a:pt x="894" y="2108"/>
                  </a:lnTo>
                  <a:lnTo>
                    <a:pt x="632" y="3061"/>
                  </a:lnTo>
                  <a:cubicBezTo>
                    <a:pt x="596" y="3156"/>
                    <a:pt x="632" y="3239"/>
                    <a:pt x="703" y="3299"/>
                  </a:cubicBezTo>
                  <a:cubicBezTo>
                    <a:pt x="739" y="3328"/>
                    <a:pt x="781" y="3343"/>
                    <a:pt x="824" y="3343"/>
                  </a:cubicBezTo>
                  <a:cubicBezTo>
                    <a:pt x="867" y="3343"/>
                    <a:pt x="912" y="3328"/>
                    <a:pt x="953" y="3299"/>
                  </a:cubicBezTo>
                  <a:lnTo>
                    <a:pt x="1775" y="2751"/>
                  </a:lnTo>
                  <a:lnTo>
                    <a:pt x="2596" y="3299"/>
                  </a:lnTo>
                  <a:cubicBezTo>
                    <a:pt x="2620" y="3334"/>
                    <a:pt x="2668" y="3346"/>
                    <a:pt x="2715" y="3346"/>
                  </a:cubicBezTo>
                  <a:cubicBezTo>
                    <a:pt x="2751" y="3346"/>
                    <a:pt x="2799" y="3334"/>
                    <a:pt x="2834" y="3299"/>
                  </a:cubicBezTo>
                  <a:cubicBezTo>
                    <a:pt x="2906" y="3239"/>
                    <a:pt x="2942" y="3156"/>
                    <a:pt x="2906" y="3061"/>
                  </a:cubicBezTo>
                  <a:lnTo>
                    <a:pt x="2644" y="2108"/>
                  </a:lnTo>
                  <a:lnTo>
                    <a:pt x="3430" y="1501"/>
                  </a:lnTo>
                  <a:cubicBezTo>
                    <a:pt x="3513" y="1441"/>
                    <a:pt x="3549" y="1358"/>
                    <a:pt x="3513" y="1263"/>
                  </a:cubicBezTo>
                  <a:cubicBezTo>
                    <a:pt x="3489" y="1168"/>
                    <a:pt x="3418" y="1120"/>
                    <a:pt x="3323" y="1120"/>
                  </a:cubicBezTo>
                  <a:lnTo>
                    <a:pt x="2322" y="1084"/>
                  </a:lnTo>
                  <a:lnTo>
                    <a:pt x="1989" y="144"/>
                  </a:lnTo>
                  <a:cubicBezTo>
                    <a:pt x="1953" y="60"/>
                    <a:pt x="1882" y="1"/>
                    <a:pt x="1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888" name="Google Shape;888;p36"/>
          <p:cNvSpPr/>
          <p:nvPr/>
        </p:nvSpPr>
        <p:spPr>
          <a:xfrm>
            <a:off x="1759710" y="1550516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1313226" y="2706299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1759700" y="3162542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1310102" y="2033548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2355346" y="1538258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2820288" y="2706299"/>
            <a:ext cx="456300" cy="4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2355337" y="3162554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2819207" y="2033548"/>
            <a:ext cx="456300" cy="456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6" name="Google Shape;896;p36"/>
          <p:cNvCxnSpPr/>
          <p:nvPr/>
        </p:nvCxnSpPr>
        <p:spPr>
          <a:xfrm>
            <a:off x="4070400" y="2185950"/>
            <a:ext cx="379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7" name="Google Shape;897;p36"/>
          <p:cNvSpPr txBox="1">
            <a:spLocks noGrp="1"/>
          </p:cNvSpPr>
          <p:nvPr>
            <p:ph type="title"/>
          </p:nvPr>
        </p:nvSpPr>
        <p:spPr>
          <a:xfrm>
            <a:off x="3966775" y="1363575"/>
            <a:ext cx="4018800" cy="7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資料來源</a:t>
            </a:r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7"/>
          <p:cNvSpPr txBox="1">
            <a:spLocks noGrp="1"/>
          </p:cNvSpPr>
          <p:nvPr>
            <p:ph type="title"/>
          </p:nvPr>
        </p:nvSpPr>
        <p:spPr>
          <a:xfrm>
            <a:off x="2121450" y="1820200"/>
            <a:ext cx="4901100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謝謝聆聽</a:t>
            </a:r>
            <a:r>
              <a:rPr lang="en" sz="8000" b="0">
                <a:solidFill>
                  <a:schemeClr val="dk2"/>
                </a:solidFill>
              </a:rPr>
              <a:t>!</a:t>
            </a:r>
            <a:endParaRPr sz="8000"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ock Management System Project Proposal by Slidesgo">
  <a:themeElements>
    <a:clrScheme name="Simple Light">
      <a:dk1>
        <a:srgbClr val="F6F6F6"/>
      </a:dk1>
      <a:lt1>
        <a:srgbClr val="219362"/>
      </a:lt1>
      <a:dk2>
        <a:srgbClr val="FFA015"/>
      </a:dk2>
      <a:lt2>
        <a:srgbClr val="FFFFFF"/>
      </a:lt2>
      <a:accent1>
        <a:srgbClr val="C8C8C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93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如螢幕大小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Kanit</vt:lpstr>
      <vt:lpstr>Poppins ExtraBold</vt:lpstr>
      <vt:lpstr>Lato</vt:lpstr>
      <vt:lpstr>Stock Management System Project Proposal by Slidesgo</vt:lpstr>
      <vt:lpstr>股市與投資 Django x Python x 資料分析</vt:lpstr>
      <vt:lpstr>工作 分配</vt:lpstr>
      <vt:lpstr>目前進度</vt:lpstr>
      <vt:lpstr>預期功能</vt:lpstr>
      <vt:lpstr>預期功能</vt:lpstr>
      <vt:lpstr>資料來源</vt:lpstr>
      <vt:lpstr>謝謝聆聽!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股市與投資 Django x Python x 資料分析</dc:title>
  <dc:creator>楊士霆</dc:creator>
  <cp:lastModifiedBy>士霆 楊</cp:lastModifiedBy>
  <cp:revision>1</cp:revision>
  <dcterms:modified xsi:type="dcterms:W3CDTF">2023-05-15T05:52:34Z</dcterms:modified>
</cp:coreProperties>
</file>