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7A85-C066-45DC-9786-0CDFB2676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40B76-CF4E-4A62-B3D8-839A56332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D83E8-2A5F-47C3-B0BE-A22FEA31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7C36-FA93-4A29-8816-B99C31E3885C}" type="datetimeFigureOut">
              <a:rPr lang="nb-NO" smtClean="0"/>
              <a:t>04.10.2023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B057D-9C04-4EE5-91B3-8B4B6C0BC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9BD65-FB22-4397-AD12-3A35C2E8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15FA-2E88-4F2C-9A64-7A1BF9AAD9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4259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238D-0565-4B95-BA20-20410B65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6E78D-1369-4D07-A7E7-FCAB1CB50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3718B-110B-46FB-BBB7-66F8D291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7C36-FA93-4A29-8816-B99C31E3885C}" type="datetimeFigureOut">
              <a:rPr lang="nb-NO" smtClean="0"/>
              <a:t>04.10.2023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CB66C-4902-42DB-8242-90534CC0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A1515-DDF9-479F-B508-5392F3EC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15FA-2E88-4F2C-9A64-7A1BF9AAD9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495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53958-8996-4278-96AC-374555503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8E1E2-50C6-4670-8E06-BB2705105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A81F2-0FB6-4827-ADF8-7EA44B35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7C36-FA93-4A29-8816-B99C31E3885C}" type="datetimeFigureOut">
              <a:rPr lang="nb-NO" smtClean="0"/>
              <a:t>04.10.2023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16854-C088-408E-9973-7A8D751B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12001-D1E9-454F-9EA7-49A82875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15FA-2E88-4F2C-9A64-7A1BF9AAD9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802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2FC6-3858-42BF-8D83-1A47A381C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685F-78B9-47F6-B7EA-053BD125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7103F-6596-480C-BC46-C92D9F28C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7C36-FA93-4A29-8816-B99C31E3885C}" type="datetimeFigureOut">
              <a:rPr lang="nb-NO" smtClean="0"/>
              <a:t>04.10.2023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0B740-82B9-4C47-BBD6-2467E71F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3B9AB-A590-45C8-AE51-40300309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15FA-2E88-4F2C-9A64-7A1BF9AAD9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602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D9B6-2265-436C-ABBE-634EE304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B510F-AC4A-4372-93B1-0044374F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E17B2-FE02-42E6-9901-F7257E6F0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7C36-FA93-4A29-8816-B99C31E3885C}" type="datetimeFigureOut">
              <a:rPr lang="nb-NO" smtClean="0"/>
              <a:t>04.10.2023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08F84-3950-41DA-9A9F-F9FEBD88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84826-C62A-4C8C-A22A-5D3B1CD8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15FA-2E88-4F2C-9A64-7A1BF9AAD9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69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D349-223B-4BA6-93CD-4AAC1150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BBFA0-1D27-4CA1-B932-B8DBF7811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D9AD4-EA19-4389-90A6-2F44900ED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183EA-9ACA-4F96-9F96-CF3A2E8B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7C36-FA93-4A29-8816-B99C31E3885C}" type="datetimeFigureOut">
              <a:rPr lang="nb-NO" smtClean="0"/>
              <a:t>04.10.2023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F3189-C60B-446C-8574-C891F9E8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26C2C-BC0C-4FA9-A689-1D26A4A0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15FA-2E88-4F2C-9A64-7A1BF9AAD9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476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24AF-25CF-4C9B-A34D-AF86E6DDF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6F529-8E5F-42DB-874F-4FA350C74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4FA89-E755-483B-B3EC-332B483DC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1808D-7EA6-4B1F-B0A8-E9AC782BC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767D0-31DC-49A0-80BD-52738A5F8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03EF8-4939-40DE-B113-90415C6AC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7C36-FA93-4A29-8816-B99C31E3885C}" type="datetimeFigureOut">
              <a:rPr lang="nb-NO" smtClean="0"/>
              <a:t>04.10.2023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B8FD7-757B-4782-8A17-FFDD5B5C1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975FA-1366-4B84-B7DE-EA3D0F3A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15FA-2E88-4F2C-9A64-7A1BF9AAD9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8524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58FE-7A9D-497A-B975-9A97613C9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412A7-6FA7-4A1A-B493-B86780F8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7C36-FA93-4A29-8816-B99C31E3885C}" type="datetimeFigureOut">
              <a:rPr lang="nb-NO" smtClean="0"/>
              <a:t>04.10.2023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DCCD2-BD2D-448F-8324-58879FF3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612BD-641F-44E6-A7BD-080538EE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15FA-2E88-4F2C-9A64-7A1BF9AAD9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165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31C1F-E11B-47E6-989C-399EF4A06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7C36-FA93-4A29-8816-B99C31E3885C}" type="datetimeFigureOut">
              <a:rPr lang="nb-NO" smtClean="0"/>
              <a:t>04.10.2023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18255-5840-4533-B09D-0D79F575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43218-11BC-422E-8590-7118506E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15FA-2E88-4F2C-9A64-7A1BF9AAD9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2560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7416-2E5C-47D0-ACC4-744A3E8E9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1F510-0CDE-41B3-A0FC-95290F17C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34BAD-3809-409B-AB46-2A8CE05A3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62775-7269-4C4F-9553-9CFDE8BE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7C36-FA93-4A29-8816-B99C31E3885C}" type="datetimeFigureOut">
              <a:rPr lang="nb-NO" smtClean="0"/>
              <a:t>04.10.2023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391A2-4CA0-4FFC-BAA5-C1E1EF96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4DF7A-516D-4DDD-9635-C91F57C0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15FA-2E88-4F2C-9A64-7A1BF9AAD9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843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7D7FC-D1F3-4FA0-A7FB-C826F931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3505FC-A4A3-447D-9A79-90FA4F16A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6BF9F-C1E3-408F-AB45-8090F9FEC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23AE5-B2F8-4F46-A808-64A3CE638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7C36-FA93-4A29-8816-B99C31E3885C}" type="datetimeFigureOut">
              <a:rPr lang="nb-NO" smtClean="0"/>
              <a:t>04.10.2023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0FC41-3D86-4856-AA3F-24F40B6D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EB0FA-99C8-4F77-97ED-AE610EAF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15FA-2E88-4F2C-9A64-7A1BF9AAD9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9836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58D9B1-026F-4AE4-A6D2-3CB2BB18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306E4-2E2E-48A3-9607-8A4BA14A2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281AE-3440-4A4E-ABA9-C5E501969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07C36-FA93-4A29-8816-B99C31E3885C}" type="datetimeFigureOut">
              <a:rPr lang="nb-NO" smtClean="0"/>
              <a:t>04.10.2023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255E6-4031-4700-A7D1-12E56C2C6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DEA20-0A05-4BA5-AE6F-92EBCE636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615FA-2E88-4F2C-9A64-7A1BF9AAD9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562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E5D8-1E8A-46CA-B0EB-2B184F15D1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Python </a:t>
            </a:r>
            <a:r>
              <a:rPr lang="nb-NO" dirty="0" err="1"/>
              <a:t>stuff</a:t>
            </a: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99F2F-FE23-4918-883B-9342648AB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How to </a:t>
            </a:r>
            <a:r>
              <a:rPr lang="nb-NO" dirty="0" err="1"/>
              <a:t>set</a:t>
            </a:r>
            <a:r>
              <a:rPr lang="nb-NO" dirty="0"/>
              <a:t> up </a:t>
            </a:r>
            <a:r>
              <a:rPr lang="nb-NO" dirty="0" err="1"/>
              <a:t>anaconda</a:t>
            </a:r>
            <a:r>
              <a:rPr lang="nb-NO" dirty="0"/>
              <a:t>, </a:t>
            </a:r>
            <a:r>
              <a:rPr lang="nb-NO" dirty="0" err="1"/>
              <a:t>pycharm</a:t>
            </a:r>
            <a:r>
              <a:rPr lang="nb-NO" dirty="0"/>
              <a:t> </a:t>
            </a:r>
            <a:r>
              <a:rPr lang="nb-NO" dirty="0" err="1"/>
              <a:t>etc</a:t>
            </a:r>
            <a:r>
              <a:rPr lang="nb-NO" dirty="0"/>
              <a:t> in Dim GK and Produktsimulering</a:t>
            </a:r>
          </a:p>
        </p:txBody>
      </p:sp>
    </p:spTree>
    <p:extLst>
      <p:ext uri="{BB962C8B-B14F-4D97-AF65-F5344CB8AC3E}">
        <p14:creationId xmlns:p14="http://schemas.microsoft.com/office/powerpoint/2010/main" val="307397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98663-DF5C-4CEC-A835-F13ED076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Pycharm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9EDAA-3612-48B7-80B1-DED525105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Define</a:t>
            </a:r>
            <a:r>
              <a:rPr lang="nb-NO" dirty="0"/>
              <a:t> a </a:t>
            </a:r>
            <a:r>
              <a:rPr lang="nb-NO" dirty="0" err="1"/>
              <a:t>new</a:t>
            </a:r>
            <a:r>
              <a:rPr lang="nb-NO" dirty="0"/>
              <a:t> interpreter </a:t>
            </a:r>
          </a:p>
        </p:txBody>
      </p:sp>
      <p:pic>
        <p:nvPicPr>
          <p:cNvPr id="1026" name="Picture 2" descr="C:\Users\bjohau\AppData\Local\Temp\SNAGHTML9b09d1.PNG">
            <a:extLst>
              <a:ext uri="{FF2B5EF4-FFF2-40B4-BE49-F238E27FC236}">
                <a16:creationId xmlns:a16="http://schemas.microsoft.com/office/drawing/2014/main" id="{F12339C8-BCF6-47F9-8BE1-D84620D93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263" y="1825625"/>
            <a:ext cx="469582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22EA55-8425-413F-83CC-B3073CD11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571" y="2815615"/>
            <a:ext cx="10142857" cy="2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6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91CA-4827-2849-9F5B-A86F03E0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Create</a:t>
            </a:r>
            <a:r>
              <a:rPr lang="nb-NO" dirty="0"/>
              <a:t> </a:t>
            </a:r>
            <a:r>
              <a:rPr lang="nb-NO" dirty="0" err="1"/>
              <a:t>virtual</a:t>
            </a:r>
            <a:r>
              <a:rPr lang="nb-NO" dirty="0"/>
              <a:t> </a:t>
            </a:r>
            <a:r>
              <a:rPr lang="nb-NO" dirty="0" err="1"/>
              <a:t>environment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26568-47BC-953A-68AF-D4E1E8320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err="1"/>
              <a:t>python</a:t>
            </a:r>
            <a:r>
              <a:rPr lang="nb-NO" dirty="0"/>
              <a:t> -m </a:t>
            </a:r>
            <a:r>
              <a:rPr lang="nb-NO" dirty="0" err="1"/>
              <a:t>venv</a:t>
            </a:r>
            <a:r>
              <a:rPr lang="nb-NO" dirty="0"/>
              <a:t> </a:t>
            </a:r>
            <a:r>
              <a:rPr lang="nb-NO" dirty="0" err="1"/>
              <a:t>venv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.\</a:t>
            </a:r>
            <a:r>
              <a:rPr lang="nb-NO" dirty="0" err="1"/>
              <a:t>venv</a:t>
            </a:r>
            <a:r>
              <a:rPr lang="nb-NO" dirty="0"/>
              <a:t>\Scripts\</a:t>
            </a:r>
            <a:r>
              <a:rPr lang="nb-NO" dirty="0" err="1"/>
              <a:t>activate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pip </a:t>
            </a:r>
            <a:r>
              <a:rPr lang="nb-NO" dirty="0" err="1"/>
              <a:t>install</a:t>
            </a:r>
            <a:r>
              <a:rPr lang="nb-NO" dirty="0"/>
              <a:t> </a:t>
            </a:r>
            <a:r>
              <a:rPr lang="nb-NO" dirty="0" err="1"/>
              <a:t>numpy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pip </a:t>
            </a:r>
            <a:r>
              <a:rPr lang="nb-NO" dirty="0" err="1"/>
              <a:t>install</a:t>
            </a:r>
            <a:r>
              <a:rPr lang="nb-NO" dirty="0"/>
              <a:t> </a:t>
            </a:r>
            <a:r>
              <a:rPr lang="nb-NO" dirty="0" err="1"/>
              <a:t>meshio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302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BB1C-9854-B88F-7796-CE75B5AA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Meshio</a:t>
            </a:r>
            <a:r>
              <a:rPr lang="nb-NO" dirty="0"/>
              <a:t> for </a:t>
            </a:r>
            <a:r>
              <a:rPr lang="nb-NO" dirty="0" err="1"/>
              <a:t>conda</a:t>
            </a:r>
            <a:r>
              <a:rPr lang="nb-NO" dirty="0"/>
              <a:t> </a:t>
            </a:r>
            <a:r>
              <a:rPr lang="nb-NO" dirty="0" err="1"/>
              <a:t>environment</a:t>
            </a:r>
            <a:endParaRPr lang="nb-N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2F1E73-0BB4-8C20-9FDD-DA78E195B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76" y="2361012"/>
            <a:ext cx="6269036" cy="449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36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Python stuff</vt:lpstr>
      <vt:lpstr>Pycharm</vt:lpstr>
      <vt:lpstr>Create virtual environment</vt:lpstr>
      <vt:lpstr>Meshio for conda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stuff</dc:title>
  <dc:creator>Bjørn Haugen</dc:creator>
  <cp:lastModifiedBy>Bjørn Haugen</cp:lastModifiedBy>
  <cp:revision>6</cp:revision>
  <dcterms:created xsi:type="dcterms:W3CDTF">2019-11-26T22:35:46Z</dcterms:created>
  <dcterms:modified xsi:type="dcterms:W3CDTF">2023-10-04T09:33:48Z</dcterms:modified>
</cp:coreProperties>
</file>