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014F-1245-3275-1C61-6F888C74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A2241-8DD8-0D05-9C51-2D76CDA4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FCA6B2-04D7-8AFC-16B0-3BB9EDB2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3CC7E-D696-733D-F380-E37BCF3D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B23D3-729E-7D7F-9C47-AF4EBD64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EADB6-30E7-F713-11C8-6DDBFDA2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50083-2E40-8A95-E688-41BD746B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EBA79-5EBE-C876-FC89-1B62DC0E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700B-AB9F-B1A1-C562-109F64F7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AF5D3-89B7-D7B9-3273-8F2DA9DE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0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1E8FFC-FD20-9390-DA52-3C4CE617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C5EA76-75C1-15D4-775D-6619E9CD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10DF6-2DBB-FE28-10D5-5E3147D9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0D2F3-7014-ECBE-DFF3-603852F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EB5EF-FFC4-BFE8-8442-0DC7724E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6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417B3-75F6-25EE-7BD4-4E908B1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9B244-5A6C-5293-5882-52A26A93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049BE-9971-C0B5-0204-5F87152D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5DD17-92B8-0A36-2A4E-E7FE5AA7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8FF5C-B846-F8DB-9A94-7452E9CC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C9A00-5F9C-078C-C83D-D083551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47F55-DCC9-42F5-1CB8-86E0C479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2DD46-FAA7-0CA0-70CB-C695E25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CBF9F-D6C2-5286-C752-01B9D6DE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7B7F4-0BB1-EC0B-8656-6DBF65C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0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F8D4B-1B6A-881E-AAB1-A1FFFF50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583CE-6723-7F3D-4625-BE930252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56DAF-E624-6B12-12E3-704E1032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9017E-6179-F69B-9B99-2D7FC9D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E1E736-F4B8-53A6-74B0-2BA2D41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AC86A-02BB-AFBD-C36A-EDCD3C84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1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43A9D-A3E2-6EE4-AB63-2DA6CC7D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75BAA-3C53-99E6-A7D4-28D146E2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86D6CF-0D90-D3CA-4099-DCF901A3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0D458E-B6C9-5755-1469-07C168BA9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2C44E-D250-85E7-71B5-13A46F7F1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F37DA-C30E-1A53-B840-37202A7E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B88D7C-EED3-CCA4-15C9-7965786B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2C78B3-7E2F-3C3D-15A6-932BFFA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903B-2F14-98B5-FE4C-13AFF29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7018F2-3085-AD04-B028-0E8C49EE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C1FFAF-CE01-CEDD-E037-DC20FA4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92AFD-C62A-4AF1-7A74-D6181CFD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16630E-327B-AF9E-3E18-C77684FD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691EEA-57D2-5AB6-B303-A18D5F6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7D312-2924-81FE-3F12-A271434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6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7AAD-1B7F-7390-091E-9D37253C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96590-E0D3-7780-FC39-931885A8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C00D5-6BB0-B011-BC5A-18A4A5E7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197707-0EA0-F882-73F5-8F61B8B8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81005-9D07-A87C-5BE8-A93C9C6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26AF1-9AB1-C4E9-6E86-B98A17AC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1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8E8B-1655-0C67-CADF-575BE13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3F12BA-2CE9-AEC3-77C8-11BE100B4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92B4D-A164-F481-06A9-7C7B51937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CB0592-BCC0-F671-7F9F-2BA6390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0E9C2-76D0-3A28-2410-A7750D51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120C9-3F48-1AA6-231D-7A57AE11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1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674DBF-F672-4C90-7507-C8CDB1CB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9DAB15-769E-1484-08E4-95674A65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59B4B-E948-116C-9405-E2322B68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E67D6-A7CF-E713-A3A6-E79FFC0FA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77187-A096-1A45-A938-6AF4FBB1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EC72-D400-BF1E-7D67-C2F14A81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 en Wokwi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8A0701-C303-D93A-C7CD-F3EDF590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85" y="1690688"/>
            <a:ext cx="8807030" cy="44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EEE2E-B1AF-1D30-AF10-88EF905C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Firma: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7261D3-4B91-1C3C-B5F9-93836082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12348"/>
            <a:ext cx="10668000" cy="43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7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Simulación en Wokwi</vt:lpstr>
      <vt:lpstr>Firma: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ALEJO CELIS</dc:creator>
  <cp:lastModifiedBy>ALEJO CELIS</cp:lastModifiedBy>
  <cp:revision>4</cp:revision>
  <dcterms:created xsi:type="dcterms:W3CDTF">2025-03-05T02:30:39Z</dcterms:created>
  <dcterms:modified xsi:type="dcterms:W3CDTF">2025-03-05T03:09:47Z</dcterms:modified>
</cp:coreProperties>
</file>