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8B014F-1245-3275-1C61-6F888C747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5A2241-8DD8-0D05-9C51-2D76CDA4C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FCA6B2-04D7-8AFC-16B0-3BB9EDB2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E3CC7E-D696-733D-F380-E37BCF3D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2B23D3-729E-7D7F-9C47-AF4EBD64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995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EADB6-30E7-F713-11C8-6DDBFDA2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250083-2E40-8A95-E688-41BD746B8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8EBA79-5EBE-C876-FC89-1B62DC0E3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B2700B-AB9F-B1A1-C562-109F64F7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8AF5D3-89B7-D7B9-3273-8F2DA9DE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404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B1E8FFC-FD20-9390-DA52-3C4CE6170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C5EA76-75C1-15D4-775D-6619E9CD0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810DF6-2DBB-FE28-10D5-5E3147D9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20D2F3-7014-ECBE-DFF3-603852FD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EB5EF-FFC4-BFE8-8442-0DC7724E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5567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417B3-75F6-25EE-7BD4-4E908B1BB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59B244-5A6C-5293-5882-52A26A93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3049BE-9971-C0B5-0204-5F87152D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95DD17-92B8-0A36-2A4E-E7FE5AA7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48FF5C-B846-F8DB-9A94-7452E9CCE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13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C9A00-5F9C-078C-C83D-D0835514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347F55-DCC9-42F5-1CB8-86E0C479A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22DD46-FAA7-0CA0-70CB-C695E258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0CBF9F-D6C2-5286-C752-01B9D6DE7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27B7F4-0BB1-EC0B-8656-6DBF65C76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8501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F8D4B-1B6A-881E-AAB1-A1FFFF50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C583CE-6723-7F3D-4625-BE9302528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C56DAF-E624-6B12-12E3-704E10327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8E9017E-6179-F69B-9B99-2D7FC9D27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E1E736-F4B8-53A6-74B0-2BA2D417E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57AC86A-02BB-AFBD-C36A-EDCD3C841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8169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43A9D-A3E2-6EE4-AB63-2DA6CC7D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275BAA-3C53-99E6-A7D4-28D146E21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86D6CF-0D90-D3CA-4099-DCF901A36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60D458E-B6C9-5755-1469-07C168BA9B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122C44E-D250-85E7-71B5-13A46F7F1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FF37DA-C30E-1A53-B840-37202A7E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9B88D7C-EED3-CCA4-15C9-7965786B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22C78B3-7E2F-3C3D-15A6-932BFFAF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158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5903B-2F14-98B5-FE4C-13AFF2999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7018F2-3085-AD04-B028-0E8C49EEA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C1FFAF-CE01-CEDD-E037-DC20FA4BD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7492AFD-C62A-4AF1-7A74-D6181CFD5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8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16630E-327B-AF9E-3E18-C77684FD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5691EEA-57D2-5AB6-B303-A18D5F6EE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A7D312-2924-81FE-3F12-A2714348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166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77AAD-1B7F-7390-091E-9D37253C5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C96590-E0D3-7780-FC39-931885A87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6C00D5-6BB0-B011-BC5A-18A4A5E70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2197707-0EA0-F882-73F5-8F61B8B8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281005-9D07-A87C-5BE8-A93C9C6D1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426AF1-9AB1-C4E9-6E86-B98A17AC3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416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68E8B-1655-0C67-CADF-575BE13A8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3F12BA-2CE9-AEC3-77C8-11BE100B4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992B4D-A164-F481-06A9-7C7B51937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CB0592-BCC0-F671-7F9F-2BA63903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90E9C2-76D0-3A28-2410-A7750D51B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3120C9-3F48-1AA6-231D-7A57AE11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59183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674DBF-F672-4C90-7507-C8CDB1CB2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9DAB15-769E-1484-08E4-95674A659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659B4B-E948-116C-9405-E2322B680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71957-A29D-47CC-A552-31FFC84707CA}" type="datetimeFigureOut">
              <a:rPr lang="es-CO" smtClean="0"/>
              <a:t>4/03/2025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DE67D6-A7CF-E713-A3A6-E79FFC0FA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777187-A096-1A45-A938-6AF4FBB13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0850-16EB-4A9D-9376-3138330F96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852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BEC72-D400-BF1E-7D67-C2F14A81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Simulación en </a:t>
            </a:r>
            <a:r>
              <a:rPr lang="es-ES" dirty="0" err="1"/>
              <a:t>Wokwi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B2C1121-7655-0340-B4E2-5B186ED11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0474" y="1805781"/>
            <a:ext cx="9103453" cy="4687094"/>
          </a:xfrm>
        </p:spPr>
      </p:pic>
    </p:spTree>
    <p:extLst>
      <p:ext uri="{BB962C8B-B14F-4D97-AF65-F5344CB8AC3E}">
        <p14:creationId xmlns:p14="http://schemas.microsoft.com/office/powerpoint/2010/main" val="127785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EEE2E-B1AF-1D30-AF10-88EF905C6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s-ES" dirty="0"/>
              <a:t>Firma:</a:t>
            </a:r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A2EEA5D-850C-457F-8976-3DFDD8C7E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50" y="1813488"/>
            <a:ext cx="11645900" cy="376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4767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5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Simulación en Wokwi</vt:lpstr>
      <vt:lpstr>Firma: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ALEJO CELIS</dc:creator>
  <cp:lastModifiedBy>ALEJO CELIS</cp:lastModifiedBy>
  <cp:revision>2</cp:revision>
  <dcterms:created xsi:type="dcterms:W3CDTF">2025-03-05T02:30:39Z</dcterms:created>
  <dcterms:modified xsi:type="dcterms:W3CDTF">2025-03-05T02:43:23Z</dcterms:modified>
</cp:coreProperties>
</file>