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19"/>
  </p:notesMasterIdLst>
  <p:handoutMasterIdLst>
    <p:handoutMasterId r:id="rId20"/>
  </p:handoutMasterIdLst>
  <p:sldIdLst>
    <p:sldId id="256" r:id="rId2"/>
    <p:sldId id="258" r:id="rId3"/>
    <p:sldId id="257" r:id="rId4"/>
    <p:sldId id="268" r:id="rId5"/>
    <p:sldId id="259" r:id="rId6"/>
    <p:sldId id="260" r:id="rId7"/>
    <p:sldId id="261" r:id="rId8"/>
    <p:sldId id="262" r:id="rId9"/>
    <p:sldId id="263" r:id="rId10"/>
    <p:sldId id="267" r:id="rId11"/>
    <p:sldId id="269" r:id="rId12"/>
    <p:sldId id="270" r:id="rId13"/>
    <p:sldId id="264" r:id="rId14"/>
    <p:sldId id="265" r:id="rId15"/>
    <p:sldId id="266" r:id="rId16"/>
    <p:sldId id="271" r:id="rId17"/>
    <p:sldId id="272" r:id="rId18"/>
  </p:sldIdLst>
  <p:sldSz cx="9144000" cy="6858000" type="screen4x3"/>
  <p:notesSz cx="6904038" cy="9220200"/>
  <p:defaultTextStyle>
    <a:defPPr>
      <a:defRPr lang="en-US"/>
    </a:defPPr>
    <a:lvl1pPr algn="l" rtl="0" eaLnBrk="0" fontAlgn="base" hangingPunct="0">
      <a:spcBef>
        <a:spcPct val="0"/>
      </a:spcBef>
      <a:spcAft>
        <a:spcPct val="0"/>
      </a:spcAft>
      <a:defRPr sz="1000" b="1" kern="1200">
        <a:solidFill>
          <a:schemeClr val="tx1"/>
        </a:solidFill>
        <a:latin typeface="CG Times" charset="0"/>
        <a:ea typeface="MS PGothic" charset="-128"/>
        <a:cs typeface="+mn-cs"/>
      </a:defRPr>
    </a:lvl1pPr>
    <a:lvl2pPr marL="457200" algn="l" rtl="0" eaLnBrk="0" fontAlgn="base" hangingPunct="0">
      <a:spcBef>
        <a:spcPct val="0"/>
      </a:spcBef>
      <a:spcAft>
        <a:spcPct val="0"/>
      </a:spcAft>
      <a:defRPr sz="1000" b="1" kern="1200">
        <a:solidFill>
          <a:schemeClr val="tx1"/>
        </a:solidFill>
        <a:latin typeface="CG Times" charset="0"/>
        <a:ea typeface="MS PGothic" charset="-128"/>
        <a:cs typeface="+mn-cs"/>
      </a:defRPr>
    </a:lvl2pPr>
    <a:lvl3pPr marL="914400" algn="l" rtl="0" eaLnBrk="0" fontAlgn="base" hangingPunct="0">
      <a:spcBef>
        <a:spcPct val="0"/>
      </a:spcBef>
      <a:spcAft>
        <a:spcPct val="0"/>
      </a:spcAft>
      <a:defRPr sz="1000" b="1" kern="1200">
        <a:solidFill>
          <a:schemeClr val="tx1"/>
        </a:solidFill>
        <a:latin typeface="CG Times" charset="0"/>
        <a:ea typeface="MS PGothic" charset="-128"/>
        <a:cs typeface="+mn-cs"/>
      </a:defRPr>
    </a:lvl3pPr>
    <a:lvl4pPr marL="1371600" algn="l" rtl="0" eaLnBrk="0" fontAlgn="base" hangingPunct="0">
      <a:spcBef>
        <a:spcPct val="0"/>
      </a:spcBef>
      <a:spcAft>
        <a:spcPct val="0"/>
      </a:spcAft>
      <a:defRPr sz="1000" b="1" kern="1200">
        <a:solidFill>
          <a:schemeClr val="tx1"/>
        </a:solidFill>
        <a:latin typeface="CG Times" charset="0"/>
        <a:ea typeface="MS PGothic" charset="-128"/>
        <a:cs typeface="+mn-cs"/>
      </a:defRPr>
    </a:lvl4pPr>
    <a:lvl5pPr marL="1828800" algn="l" rtl="0" eaLnBrk="0" fontAlgn="base" hangingPunct="0">
      <a:spcBef>
        <a:spcPct val="0"/>
      </a:spcBef>
      <a:spcAft>
        <a:spcPct val="0"/>
      </a:spcAft>
      <a:defRPr sz="1000" b="1" kern="1200">
        <a:solidFill>
          <a:schemeClr val="tx1"/>
        </a:solidFill>
        <a:latin typeface="CG Times" charset="0"/>
        <a:ea typeface="MS PGothic" charset="-128"/>
        <a:cs typeface="+mn-cs"/>
      </a:defRPr>
    </a:lvl5pPr>
    <a:lvl6pPr marL="2286000" algn="l" defTabSz="914400" rtl="0" eaLnBrk="1" latinLnBrk="0" hangingPunct="1">
      <a:defRPr sz="1000" b="1" kern="1200">
        <a:solidFill>
          <a:schemeClr val="tx1"/>
        </a:solidFill>
        <a:latin typeface="CG Times" charset="0"/>
        <a:ea typeface="MS PGothic" charset="-128"/>
        <a:cs typeface="+mn-cs"/>
      </a:defRPr>
    </a:lvl6pPr>
    <a:lvl7pPr marL="2743200" algn="l" defTabSz="914400" rtl="0" eaLnBrk="1" latinLnBrk="0" hangingPunct="1">
      <a:defRPr sz="1000" b="1" kern="1200">
        <a:solidFill>
          <a:schemeClr val="tx1"/>
        </a:solidFill>
        <a:latin typeface="CG Times" charset="0"/>
        <a:ea typeface="MS PGothic" charset="-128"/>
        <a:cs typeface="+mn-cs"/>
      </a:defRPr>
    </a:lvl7pPr>
    <a:lvl8pPr marL="3200400" algn="l" defTabSz="914400" rtl="0" eaLnBrk="1" latinLnBrk="0" hangingPunct="1">
      <a:defRPr sz="1000" b="1" kern="1200">
        <a:solidFill>
          <a:schemeClr val="tx1"/>
        </a:solidFill>
        <a:latin typeface="CG Times" charset="0"/>
        <a:ea typeface="MS PGothic" charset="-128"/>
        <a:cs typeface="+mn-cs"/>
      </a:defRPr>
    </a:lvl8pPr>
    <a:lvl9pPr marL="3657600" algn="l" defTabSz="914400" rtl="0" eaLnBrk="1" latinLnBrk="0" hangingPunct="1">
      <a:defRPr sz="1000" b="1" kern="1200">
        <a:solidFill>
          <a:schemeClr val="tx1"/>
        </a:solidFill>
        <a:latin typeface="CG Times" charset="0"/>
        <a:ea typeface="MS PGothic" charset="-128"/>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0000"/>
    <a:srgbClr val="006600"/>
    <a:srgbClr val="000066"/>
    <a:srgbClr val="FFFF99"/>
    <a:srgbClr val="969696"/>
    <a:srgbClr val="CCFFFF"/>
    <a:srgbClr val="5C090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75" d="100"/>
          <a:sy n="75" d="100"/>
        </p:scale>
        <p:origin x="156" y="22"/>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4722" name="Rectangle 2"/>
          <p:cNvSpPr>
            <a:spLocks noGrp="1" noChangeArrowheads="1"/>
          </p:cNvSpPr>
          <p:nvPr>
            <p:ph type="hdr" sz="quarter"/>
          </p:nvPr>
        </p:nvSpPr>
        <p:spPr bwMode="auto">
          <a:xfrm>
            <a:off x="0" y="0"/>
            <a:ext cx="2992438" cy="460375"/>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lvl1pPr defTabSz="920750" eaLnBrk="0" hangingPunct="0">
              <a:defRPr sz="1200">
                <a:latin typeface="Arial" charset="0"/>
                <a:ea typeface="+mn-ea"/>
                <a:cs typeface="+mn-cs"/>
              </a:defRPr>
            </a:lvl1pPr>
          </a:lstStyle>
          <a:p>
            <a:pPr>
              <a:defRPr/>
            </a:pPr>
            <a:endParaRPr lang="en-US"/>
          </a:p>
        </p:txBody>
      </p:sp>
      <p:sp>
        <p:nvSpPr>
          <p:cNvPr id="414723" name="Rectangle 3"/>
          <p:cNvSpPr>
            <a:spLocks noGrp="1" noChangeArrowheads="1"/>
          </p:cNvSpPr>
          <p:nvPr>
            <p:ph type="dt" sz="quarter" idx="1"/>
          </p:nvPr>
        </p:nvSpPr>
        <p:spPr bwMode="auto">
          <a:xfrm>
            <a:off x="3911600" y="0"/>
            <a:ext cx="2992438" cy="460375"/>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lvl1pPr algn="r" defTabSz="920750" eaLnBrk="0" hangingPunct="0">
              <a:defRPr sz="1200">
                <a:latin typeface="Arial" charset="0"/>
                <a:ea typeface="+mn-ea"/>
                <a:cs typeface="+mn-cs"/>
              </a:defRPr>
            </a:lvl1pPr>
          </a:lstStyle>
          <a:p>
            <a:pPr>
              <a:defRPr/>
            </a:pPr>
            <a:endParaRPr lang="en-US"/>
          </a:p>
        </p:txBody>
      </p:sp>
      <p:sp>
        <p:nvSpPr>
          <p:cNvPr id="414724" name="Rectangle 4"/>
          <p:cNvSpPr>
            <a:spLocks noGrp="1" noChangeArrowheads="1"/>
          </p:cNvSpPr>
          <p:nvPr>
            <p:ph type="ftr" sz="quarter" idx="2"/>
          </p:nvPr>
        </p:nvSpPr>
        <p:spPr bwMode="auto">
          <a:xfrm>
            <a:off x="0" y="8759825"/>
            <a:ext cx="2992438" cy="460375"/>
          </a:xfrm>
          <a:prstGeom prst="rect">
            <a:avLst/>
          </a:prstGeom>
          <a:noFill/>
          <a:ln w="9525">
            <a:noFill/>
            <a:miter lim="800000"/>
            <a:headEnd/>
            <a:tailEnd/>
          </a:ln>
          <a:effectLst/>
        </p:spPr>
        <p:txBody>
          <a:bodyPr vert="horz" wrap="square" lIns="92135" tIns="46067" rIns="92135" bIns="46067" numCol="1" anchor="b" anchorCtr="0" compatLnSpc="1">
            <a:prstTxWarp prst="textNoShape">
              <a:avLst/>
            </a:prstTxWarp>
          </a:bodyPr>
          <a:lstStyle>
            <a:lvl1pPr defTabSz="920750" eaLnBrk="0" hangingPunct="0">
              <a:defRPr sz="1200">
                <a:latin typeface="Arial" charset="0"/>
                <a:ea typeface="+mn-ea"/>
                <a:cs typeface="+mn-cs"/>
              </a:defRPr>
            </a:lvl1pPr>
          </a:lstStyle>
          <a:p>
            <a:pPr>
              <a:defRPr/>
            </a:pPr>
            <a:endParaRPr lang="en-US"/>
          </a:p>
        </p:txBody>
      </p:sp>
      <p:sp>
        <p:nvSpPr>
          <p:cNvPr id="414725" name="Rectangle 5"/>
          <p:cNvSpPr>
            <a:spLocks noGrp="1" noChangeArrowheads="1"/>
          </p:cNvSpPr>
          <p:nvPr>
            <p:ph type="sldNum" sz="quarter" idx="3"/>
          </p:nvPr>
        </p:nvSpPr>
        <p:spPr bwMode="auto">
          <a:xfrm>
            <a:off x="3911600" y="8759825"/>
            <a:ext cx="2992438" cy="460375"/>
          </a:xfrm>
          <a:prstGeom prst="rect">
            <a:avLst/>
          </a:prstGeom>
          <a:noFill/>
          <a:ln w="9525">
            <a:noFill/>
            <a:miter lim="800000"/>
            <a:headEnd/>
            <a:tailEnd/>
          </a:ln>
          <a:effectLst/>
        </p:spPr>
        <p:txBody>
          <a:bodyPr vert="horz" wrap="square" lIns="92135" tIns="46067" rIns="92135" bIns="46067" numCol="1" anchor="b" anchorCtr="0" compatLnSpc="1">
            <a:prstTxWarp prst="textNoShape">
              <a:avLst/>
            </a:prstTxWarp>
          </a:bodyPr>
          <a:lstStyle>
            <a:lvl1pPr algn="r" defTabSz="920750" eaLnBrk="0" hangingPunct="0">
              <a:defRPr sz="1200">
                <a:latin typeface="Arial" charset="0"/>
              </a:defRPr>
            </a:lvl1pPr>
          </a:lstStyle>
          <a:p>
            <a:pPr>
              <a:defRPr/>
            </a:pPr>
            <a:fld id="{3D35F818-8F95-4D4B-8511-C68E4BFDA967}" type="slidenum">
              <a:rPr lang="en-US" altLang="en-US"/>
              <a:pPr>
                <a:defRPr/>
              </a:pPr>
              <a:t>‹#›</a:t>
            </a:fld>
            <a:endParaRPr lang="en-US" altLang="en-US"/>
          </a:p>
        </p:txBody>
      </p:sp>
    </p:spTree>
    <p:extLst>
      <p:ext uri="{BB962C8B-B14F-4D97-AF65-F5344CB8AC3E}">
        <p14:creationId xmlns:p14="http://schemas.microsoft.com/office/powerpoint/2010/main" val="1234334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92438" cy="460375"/>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lvl1pPr defTabSz="920750" eaLnBrk="0" hangingPunct="0">
              <a:defRPr sz="1200">
                <a:latin typeface="Arial" charset="0"/>
                <a:ea typeface="+mn-ea"/>
                <a:cs typeface="+mn-cs"/>
              </a:defRPr>
            </a:lvl1pPr>
          </a:lstStyle>
          <a:p>
            <a:pPr>
              <a:defRPr/>
            </a:pPr>
            <a:endParaRPr lang="en-US"/>
          </a:p>
        </p:txBody>
      </p:sp>
      <p:sp>
        <p:nvSpPr>
          <p:cNvPr id="5123" name="Rectangle 3"/>
          <p:cNvSpPr>
            <a:spLocks noGrp="1" noChangeArrowheads="1"/>
          </p:cNvSpPr>
          <p:nvPr>
            <p:ph type="dt" idx="1"/>
          </p:nvPr>
        </p:nvSpPr>
        <p:spPr bwMode="auto">
          <a:xfrm>
            <a:off x="3911600" y="0"/>
            <a:ext cx="2992438" cy="460375"/>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lvl1pPr algn="r" defTabSz="920750" eaLnBrk="0" hangingPunct="0">
              <a:defRPr sz="1200">
                <a:latin typeface="Arial" charset="0"/>
                <a:ea typeface="+mn-ea"/>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7763" y="692150"/>
            <a:ext cx="4610100" cy="3457575"/>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920750" y="4379913"/>
            <a:ext cx="5062538" cy="4148137"/>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5126" name="Rectangle 6"/>
          <p:cNvSpPr>
            <a:spLocks noGrp="1" noChangeArrowheads="1"/>
          </p:cNvSpPr>
          <p:nvPr>
            <p:ph type="ftr" sz="quarter" idx="4"/>
          </p:nvPr>
        </p:nvSpPr>
        <p:spPr bwMode="auto">
          <a:xfrm>
            <a:off x="0" y="8759825"/>
            <a:ext cx="2992438" cy="460375"/>
          </a:xfrm>
          <a:prstGeom prst="rect">
            <a:avLst/>
          </a:prstGeom>
          <a:noFill/>
          <a:ln w="9525">
            <a:noFill/>
            <a:miter lim="800000"/>
            <a:headEnd/>
            <a:tailEnd/>
          </a:ln>
          <a:effectLst/>
        </p:spPr>
        <p:txBody>
          <a:bodyPr vert="horz" wrap="square" lIns="92135" tIns="46067" rIns="92135" bIns="46067" numCol="1" anchor="b" anchorCtr="0" compatLnSpc="1">
            <a:prstTxWarp prst="textNoShape">
              <a:avLst/>
            </a:prstTxWarp>
          </a:bodyPr>
          <a:lstStyle>
            <a:lvl1pPr defTabSz="920750" eaLnBrk="0" hangingPunct="0">
              <a:defRPr sz="1200">
                <a:latin typeface="Arial" charset="0"/>
                <a:ea typeface="+mn-ea"/>
                <a:cs typeface="+mn-cs"/>
              </a:defRPr>
            </a:lvl1pPr>
          </a:lstStyle>
          <a:p>
            <a:pPr>
              <a:defRPr/>
            </a:pPr>
            <a:endParaRPr lang="en-US"/>
          </a:p>
        </p:txBody>
      </p:sp>
      <p:sp>
        <p:nvSpPr>
          <p:cNvPr id="5127" name="Rectangle 7"/>
          <p:cNvSpPr>
            <a:spLocks noGrp="1" noChangeArrowheads="1"/>
          </p:cNvSpPr>
          <p:nvPr>
            <p:ph type="sldNum" sz="quarter" idx="5"/>
          </p:nvPr>
        </p:nvSpPr>
        <p:spPr bwMode="auto">
          <a:xfrm>
            <a:off x="3911600" y="8759825"/>
            <a:ext cx="2992438" cy="460375"/>
          </a:xfrm>
          <a:prstGeom prst="rect">
            <a:avLst/>
          </a:prstGeom>
          <a:noFill/>
          <a:ln w="9525">
            <a:noFill/>
            <a:miter lim="800000"/>
            <a:headEnd/>
            <a:tailEnd/>
          </a:ln>
          <a:effectLst/>
        </p:spPr>
        <p:txBody>
          <a:bodyPr vert="horz" wrap="square" lIns="92135" tIns="46067" rIns="92135" bIns="46067" numCol="1" anchor="b" anchorCtr="0" compatLnSpc="1">
            <a:prstTxWarp prst="textNoShape">
              <a:avLst/>
            </a:prstTxWarp>
          </a:bodyPr>
          <a:lstStyle>
            <a:lvl1pPr algn="r" defTabSz="920750" eaLnBrk="0" hangingPunct="0">
              <a:defRPr sz="1200">
                <a:latin typeface="Arial" charset="0"/>
              </a:defRPr>
            </a:lvl1pPr>
          </a:lstStyle>
          <a:p>
            <a:pPr>
              <a:defRPr/>
            </a:pPr>
            <a:fld id="{ED3BBFB6-EA16-814E-8BA7-170BD9422392}" type="slidenum">
              <a:rPr lang="en-US" altLang="en-US"/>
              <a:pPr>
                <a:defRPr/>
              </a:pPr>
              <a:t>‹#›</a:t>
            </a:fld>
            <a:endParaRPr lang="en-US" altLang="en-US"/>
          </a:p>
        </p:txBody>
      </p:sp>
    </p:spTree>
    <p:extLst>
      <p:ext uri="{BB962C8B-B14F-4D97-AF65-F5344CB8AC3E}">
        <p14:creationId xmlns:p14="http://schemas.microsoft.com/office/powerpoint/2010/main" val="4902113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742950" indent="-28575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1143000" indent="-2286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600200" indent="-2286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2057400" indent="-2286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tif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tif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18"/>
          <p:cNvSpPr txBox="1">
            <a:spLocks noChangeArrowheads="1"/>
          </p:cNvSpPr>
          <p:nvPr/>
        </p:nvSpPr>
        <p:spPr bwMode="auto">
          <a:xfrm>
            <a:off x="8739188" y="214313"/>
            <a:ext cx="74612" cy="214312"/>
          </a:xfrm>
          <a:prstGeom prst="rect">
            <a:avLst/>
          </a:prstGeom>
          <a:noFill/>
          <a:ln>
            <a:noFill/>
          </a:ln>
        </p:spPr>
        <p:txBody>
          <a:bodyPr wrap="none" lIns="0" rIns="0">
            <a:spAutoFit/>
          </a:bodyPr>
          <a:lstStyle>
            <a:lvl1pPr eaLnBrk="0" hangingPunct="0">
              <a:defRPr sz="1000" b="1">
                <a:solidFill>
                  <a:schemeClr val="tx1"/>
                </a:solidFill>
                <a:latin typeface="CG Times" charset="0"/>
                <a:ea typeface="MS PGothic" charset="-128"/>
              </a:defRPr>
            </a:lvl1pPr>
            <a:lvl2pPr marL="742950" indent="-285750" eaLnBrk="0" hangingPunct="0">
              <a:defRPr sz="1000" b="1">
                <a:solidFill>
                  <a:schemeClr val="tx1"/>
                </a:solidFill>
                <a:latin typeface="CG Times" charset="0"/>
                <a:ea typeface="MS PGothic" charset="-128"/>
              </a:defRPr>
            </a:lvl2pPr>
            <a:lvl3pPr marL="1143000" indent="-228600" eaLnBrk="0" hangingPunct="0">
              <a:defRPr sz="1000" b="1">
                <a:solidFill>
                  <a:schemeClr val="tx1"/>
                </a:solidFill>
                <a:latin typeface="CG Times" charset="0"/>
                <a:ea typeface="MS PGothic" charset="-128"/>
              </a:defRPr>
            </a:lvl3pPr>
            <a:lvl4pPr marL="1600200" indent="-228600" eaLnBrk="0" hangingPunct="0">
              <a:defRPr sz="1000" b="1">
                <a:solidFill>
                  <a:schemeClr val="tx1"/>
                </a:solidFill>
                <a:latin typeface="CG Times" charset="0"/>
                <a:ea typeface="MS PGothic" charset="-128"/>
              </a:defRPr>
            </a:lvl4pPr>
            <a:lvl5pPr marL="2057400" indent="-228600" eaLnBrk="0" hangingPunct="0">
              <a:defRPr sz="1000" b="1">
                <a:solidFill>
                  <a:schemeClr val="tx1"/>
                </a:solidFill>
                <a:latin typeface="CG Times" charset="0"/>
                <a:ea typeface="MS PGothic" charset="-128"/>
              </a:defRPr>
            </a:lvl5pPr>
            <a:lvl6pPr marL="2514600" indent="-228600" eaLnBrk="0" fontAlgn="base" hangingPunct="0">
              <a:spcBef>
                <a:spcPct val="0"/>
              </a:spcBef>
              <a:spcAft>
                <a:spcPct val="0"/>
              </a:spcAft>
              <a:defRPr sz="1000" b="1">
                <a:solidFill>
                  <a:schemeClr val="tx1"/>
                </a:solidFill>
                <a:latin typeface="CG Times" charset="0"/>
                <a:ea typeface="MS PGothic" charset="-128"/>
              </a:defRPr>
            </a:lvl6pPr>
            <a:lvl7pPr marL="2971800" indent="-228600" eaLnBrk="0" fontAlgn="base" hangingPunct="0">
              <a:spcBef>
                <a:spcPct val="0"/>
              </a:spcBef>
              <a:spcAft>
                <a:spcPct val="0"/>
              </a:spcAft>
              <a:defRPr sz="1000" b="1">
                <a:solidFill>
                  <a:schemeClr val="tx1"/>
                </a:solidFill>
                <a:latin typeface="CG Times" charset="0"/>
                <a:ea typeface="MS PGothic" charset="-128"/>
              </a:defRPr>
            </a:lvl7pPr>
            <a:lvl8pPr marL="3429000" indent="-228600" eaLnBrk="0" fontAlgn="base" hangingPunct="0">
              <a:spcBef>
                <a:spcPct val="0"/>
              </a:spcBef>
              <a:spcAft>
                <a:spcPct val="0"/>
              </a:spcAft>
              <a:defRPr sz="1000" b="1">
                <a:solidFill>
                  <a:schemeClr val="tx1"/>
                </a:solidFill>
                <a:latin typeface="CG Times" charset="0"/>
                <a:ea typeface="MS PGothic" charset="-128"/>
              </a:defRPr>
            </a:lvl8pPr>
            <a:lvl9pPr marL="3886200" indent="-228600" eaLnBrk="0" fontAlgn="base" hangingPunct="0">
              <a:spcBef>
                <a:spcPct val="0"/>
              </a:spcBef>
              <a:spcAft>
                <a:spcPct val="0"/>
              </a:spcAft>
              <a:defRPr sz="1000" b="1">
                <a:solidFill>
                  <a:schemeClr val="tx1"/>
                </a:solidFill>
                <a:latin typeface="CG Times" charset="0"/>
                <a:ea typeface="MS PGothic" charset="-128"/>
              </a:defRPr>
            </a:lvl9pPr>
          </a:lstStyle>
          <a:p>
            <a:pPr>
              <a:defRPr/>
            </a:pPr>
            <a:r>
              <a:rPr lang="en-US" altLang="en-US" sz="800">
                <a:solidFill>
                  <a:srgbClr val="FFFFFF"/>
                </a:solidFill>
                <a:latin typeface="Arial" charset="0"/>
              </a:rPr>
              <a:t>®</a:t>
            </a:r>
          </a:p>
        </p:txBody>
      </p:sp>
      <p:pic>
        <p:nvPicPr>
          <p:cNvPr id="5" name="Picture 10" descr="OGC header 20101220.pn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2247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1" descr="Picture 7.png"/>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381000" y="6096000"/>
            <a:ext cx="138112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3875" name="Rectangle 3"/>
          <p:cNvSpPr>
            <a:spLocks noGrp="1" noChangeArrowheads="1"/>
          </p:cNvSpPr>
          <p:nvPr>
            <p:ph type="ctrTitle"/>
          </p:nvPr>
        </p:nvSpPr>
        <p:spPr>
          <a:xfrm>
            <a:off x="762000" y="3276600"/>
            <a:ext cx="7772400" cy="1143000"/>
          </a:xfrm>
        </p:spPr>
        <p:txBody>
          <a:bodyPr/>
          <a:lstStyle>
            <a:lvl1pPr>
              <a:defRPr sz="3200">
                <a:latin typeface="Arial Black" pitchFamily="34" charset="0"/>
              </a:defRPr>
            </a:lvl1pPr>
          </a:lstStyle>
          <a:p>
            <a:r>
              <a:rPr lang="en-US" dirty="0"/>
              <a:t>Click to edit Master title style</a:t>
            </a:r>
          </a:p>
        </p:txBody>
      </p:sp>
      <p:sp>
        <p:nvSpPr>
          <p:cNvPr id="463876" name="Rectangle 4"/>
          <p:cNvSpPr>
            <a:spLocks noGrp="1" noChangeArrowheads="1"/>
          </p:cNvSpPr>
          <p:nvPr>
            <p:ph type="subTitle" idx="1"/>
          </p:nvPr>
        </p:nvSpPr>
        <p:spPr>
          <a:xfrm>
            <a:off x="1447800" y="4572000"/>
            <a:ext cx="6400800" cy="1371600"/>
          </a:xfrm>
        </p:spPr>
        <p:txBody>
          <a:bodyPr/>
          <a:lstStyle>
            <a:lvl1pPr marL="0" indent="0" algn="ctr">
              <a:buFontTx/>
              <a:buNone/>
              <a:defRPr sz="1800">
                <a:solidFill>
                  <a:srgbClr val="092E5C"/>
                </a:solidFill>
              </a:defRPr>
            </a:lvl1pPr>
          </a:lstStyle>
          <a:p>
            <a:r>
              <a:rPr lang="en-US" dirty="0"/>
              <a:t>Click to edit Master subtitle style</a:t>
            </a:r>
          </a:p>
        </p:txBody>
      </p:sp>
      <p:sp>
        <p:nvSpPr>
          <p:cNvPr id="10" name="Rectangle 2"/>
          <p:cNvSpPr>
            <a:spLocks noGrp="1" noChangeArrowheads="1"/>
          </p:cNvSpPr>
          <p:nvPr>
            <p:ph type="ftr" sz="quarter" idx="10"/>
          </p:nvPr>
        </p:nvSpPr>
        <p:spPr>
          <a:xfrm>
            <a:off x="3009900" y="6400800"/>
            <a:ext cx="3276600" cy="304800"/>
          </a:xfrm>
        </p:spPr>
        <p:txBody>
          <a:bodyPr/>
          <a:lstStyle>
            <a:lvl1pPr>
              <a:defRPr>
                <a:effectLst>
                  <a:outerShdw blurRad="38100" dist="38100" dir="2700000" algn="tl">
                    <a:srgbClr val="C0C0C0"/>
                  </a:outerShdw>
                </a:effectLst>
              </a:defRPr>
            </a:lvl1pPr>
          </a:lstStyle>
          <a:p>
            <a:pPr>
              <a:defRPr/>
            </a:pPr>
            <a:r>
              <a:rPr lang="en-US" altLang="en-US" dirty="0"/>
              <a:t>Copyright © 2019 Open Geospatial Consortium</a:t>
            </a:r>
          </a:p>
        </p:txBody>
      </p:sp>
      <p:sp>
        <p:nvSpPr>
          <p:cNvPr id="12" name="Text Box 5">
            <a:extLst>
              <a:ext uri="{FF2B5EF4-FFF2-40B4-BE49-F238E27FC236}">
                <a16:creationId xmlns:a16="http://schemas.microsoft.com/office/drawing/2014/main" id="{D52992AF-B417-3F49-A1FC-7962D2984091}"/>
              </a:ext>
            </a:extLst>
          </p:cNvPr>
          <p:cNvSpPr txBox="1">
            <a:spLocks noChangeArrowheads="1"/>
          </p:cNvSpPr>
          <p:nvPr userDrawn="1"/>
        </p:nvSpPr>
        <p:spPr bwMode="auto">
          <a:xfrm>
            <a:off x="4200847" y="1867439"/>
            <a:ext cx="589905" cy="246221"/>
          </a:xfrm>
          <a:prstGeom prst="rect">
            <a:avLst/>
          </a:prstGeom>
          <a:noFill/>
          <a:ln>
            <a:noFill/>
          </a:ln>
        </p:spPr>
        <p:txBody>
          <a:bodyPr wrap="none" lIns="0" rIns="0">
            <a:spAutoFit/>
          </a:bodyPr>
          <a:lstStyle>
            <a:lvl1pPr eaLnBrk="0" hangingPunct="0">
              <a:defRPr sz="1000" b="1">
                <a:solidFill>
                  <a:schemeClr val="tx1"/>
                </a:solidFill>
                <a:latin typeface="CG Times" charset="0"/>
                <a:ea typeface="MS PGothic" charset="0"/>
                <a:cs typeface="MS PGothic" charset="0"/>
              </a:defRPr>
            </a:lvl1pPr>
            <a:lvl2pPr marL="742950" indent="-285750" eaLnBrk="0" hangingPunct="0">
              <a:defRPr sz="1000" b="1">
                <a:solidFill>
                  <a:schemeClr val="tx1"/>
                </a:solidFill>
                <a:latin typeface="CG Times" charset="0"/>
                <a:ea typeface="MS PGothic" charset="0"/>
                <a:cs typeface="MS PGothic" charset="0"/>
              </a:defRPr>
            </a:lvl2pPr>
            <a:lvl3pPr marL="1143000" indent="-228600" eaLnBrk="0" hangingPunct="0">
              <a:defRPr sz="1000" b="1">
                <a:solidFill>
                  <a:schemeClr val="tx1"/>
                </a:solidFill>
                <a:latin typeface="CG Times" charset="0"/>
                <a:ea typeface="MS PGothic" charset="0"/>
                <a:cs typeface="MS PGothic" charset="0"/>
              </a:defRPr>
            </a:lvl3pPr>
            <a:lvl4pPr marL="1600200" indent="-228600" eaLnBrk="0" hangingPunct="0">
              <a:defRPr sz="1000" b="1">
                <a:solidFill>
                  <a:schemeClr val="tx1"/>
                </a:solidFill>
                <a:latin typeface="CG Times" charset="0"/>
                <a:ea typeface="MS PGothic" charset="0"/>
                <a:cs typeface="MS PGothic" charset="0"/>
              </a:defRPr>
            </a:lvl4pPr>
            <a:lvl5pPr marL="2057400" indent="-228600" eaLnBrk="0" hangingPunct="0">
              <a:defRPr sz="1000" b="1">
                <a:solidFill>
                  <a:schemeClr val="tx1"/>
                </a:solidFill>
                <a:latin typeface="CG Times" charset="0"/>
                <a:ea typeface="MS PGothic" charset="0"/>
                <a:cs typeface="MS PGothic" charset="0"/>
              </a:defRPr>
            </a:lvl5pPr>
            <a:lvl6pPr marL="2514600" indent="-228600" eaLnBrk="0" fontAlgn="base" hangingPunct="0">
              <a:spcBef>
                <a:spcPct val="0"/>
              </a:spcBef>
              <a:spcAft>
                <a:spcPct val="0"/>
              </a:spcAft>
              <a:defRPr sz="1000" b="1">
                <a:solidFill>
                  <a:schemeClr val="tx1"/>
                </a:solidFill>
                <a:latin typeface="CG Times" charset="0"/>
                <a:ea typeface="MS PGothic" charset="0"/>
                <a:cs typeface="MS PGothic" charset="0"/>
              </a:defRPr>
            </a:lvl6pPr>
            <a:lvl7pPr marL="2971800" indent="-228600" eaLnBrk="0" fontAlgn="base" hangingPunct="0">
              <a:spcBef>
                <a:spcPct val="0"/>
              </a:spcBef>
              <a:spcAft>
                <a:spcPct val="0"/>
              </a:spcAft>
              <a:defRPr sz="1000" b="1">
                <a:solidFill>
                  <a:schemeClr val="tx1"/>
                </a:solidFill>
                <a:latin typeface="CG Times" charset="0"/>
                <a:ea typeface="MS PGothic" charset="0"/>
                <a:cs typeface="MS PGothic" charset="0"/>
              </a:defRPr>
            </a:lvl7pPr>
            <a:lvl8pPr marL="3429000" indent="-228600" eaLnBrk="0" fontAlgn="base" hangingPunct="0">
              <a:spcBef>
                <a:spcPct val="0"/>
              </a:spcBef>
              <a:spcAft>
                <a:spcPct val="0"/>
              </a:spcAft>
              <a:defRPr sz="1000" b="1">
                <a:solidFill>
                  <a:schemeClr val="tx1"/>
                </a:solidFill>
                <a:latin typeface="CG Times" charset="0"/>
                <a:ea typeface="MS PGothic" charset="0"/>
                <a:cs typeface="MS PGothic" charset="0"/>
              </a:defRPr>
            </a:lvl8pPr>
            <a:lvl9pPr marL="3886200" indent="-228600" eaLnBrk="0" fontAlgn="base" hangingPunct="0">
              <a:spcBef>
                <a:spcPct val="0"/>
              </a:spcBef>
              <a:spcAft>
                <a:spcPct val="0"/>
              </a:spcAft>
              <a:defRPr sz="1000" b="1">
                <a:solidFill>
                  <a:schemeClr val="tx1"/>
                </a:solidFill>
                <a:latin typeface="CG Times" charset="0"/>
                <a:ea typeface="MS PGothic" charset="0"/>
                <a:cs typeface="MS PGothic" charset="0"/>
              </a:defRPr>
            </a:lvl9pPr>
          </a:lstStyle>
          <a:p>
            <a:pPr algn="ctr">
              <a:defRPr/>
            </a:pPr>
            <a:r>
              <a:rPr lang="en-US" dirty="0">
                <a:latin typeface="Arial" charset="0"/>
              </a:rPr>
              <a:t>Sponsors</a:t>
            </a:r>
          </a:p>
        </p:txBody>
      </p:sp>
      <p:pic>
        <p:nvPicPr>
          <p:cNvPr id="9" name="Picture 8">
            <a:extLst>
              <a:ext uri="{FF2B5EF4-FFF2-40B4-BE49-F238E27FC236}">
                <a16:creationId xmlns:a16="http://schemas.microsoft.com/office/drawing/2014/main" id="{76B1C37A-F0D1-8F47-BAAE-3C2557750D55}"/>
              </a:ext>
            </a:extLst>
          </p:cNvPr>
          <p:cNvPicPr>
            <a:picLocks noChangeAspect="1"/>
          </p:cNvPicPr>
          <p:nvPr userDrawn="1"/>
        </p:nvPicPr>
        <p:blipFill>
          <a:blip r:embed="rId4"/>
          <a:stretch>
            <a:fillRect/>
          </a:stretch>
        </p:blipFill>
        <p:spPr>
          <a:xfrm>
            <a:off x="3276600" y="1219200"/>
            <a:ext cx="2438400" cy="647700"/>
          </a:xfrm>
          <a:prstGeom prst="rect">
            <a:avLst/>
          </a:prstGeom>
        </p:spPr>
      </p:pic>
      <p:pic>
        <p:nvPicPr>
          <p:cNvPr id="11" name="Picture 10">
            <a:extLst>
              <a:ext uri="{FF2B5EF4-FFF2-40B4-BE49-F238E27FC236}">
                <a16:creationId xmlns:a16="http://schemas.microsoft.com/office/drawing/2014/main" id="{002C718D-EF28-5148-92C2-A2B948A9DF9F}"/>
              </a:ext>
            </a:extLst>
          </p:cNvPr>
          <p:cNvPicPr>
            <a:picLocks noChangeAspect="1"/>
          </p:cNvPicPr>
          <p:nvPr userDrawn="1"/>
        </p:nvPicPr>
        <p:blipFill>
          <a:blip r:embed="rId5"/>
          <a:stretch>
            <a:fillRect/>
          </a:stretch>
        </p:blipFill>
        <p:spPr>
          <a:xfrm>
            <a:off x="1981200" y="1905000"/>
            <a:ext cx="1905000" cy="774700"/>
          </a:xfrm>
          <a:prstGeom prst="rect">
            <a:avLst/>
          </a:prstGeom>
        </p:spPr>
      </p:pic>
      <p:pic>
        <p:nvPicPr>
          <p:cNvPr id="13" name="Picture 12">
            <a:extLst>
              <a:ext uri="{FF2B5EF4-FFF2-40B4-BE49-F238E27FC236}">
                <a16:creationId xmlns:a16="http://schemas.microsoft.com/office/drawing/2014/main" id="{1C3548D8-4622-7940-ADA5-9D4A50C58283}"/>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5334000" y="2055217"/>
            <a:ext cx="2286000" cy="491133"/>
          </a:xfrm>
          <a:prstGeom prst="rect">
            <a:avLst/>
          </a:prstGeom>
        </p:spPr>
      </p:pic>
      <p:pic>
        <p:nvPicPr>
          <p:cNvPr id="14" name="Picture 13">
            <a:extLst>
              <a:ext uri="{FF2B5EF4-FFF2-40B4-BE49-F238E27FC236}">
                <a16:creationId xmlns:a16="http://schemas.microsoft.com/office/drawing/2014/main" id="{F1BE9671-A7AD-3E45-9542-D2C032380ADA}"/>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3179618" y="2567940"/>
            <a:ext cx="2687782" cy="660400"/>
          </a:xfrm>
          <a:prstGeom prst="rect">
            <a:avLst/>
          </a:prstGeom>
        </p:spPr>
      </p:pic>
      <p:sp>
        <p:nvSpPr>
          <p:cNvPr id="15" name="Text Box 5">
            <a:extLst>
              <a:ext uri="{FF2B5EF4-FFF2-40B4-BE49-F238E27FC236}">
                <a16:creationId xmlns:a16="http://schemas.microsoft.com/office/drawing/2014/main" id="{9BA4B970-6715-AD46-A2A0-2379F5011A0A}"/>
              </a:ext>
            </a:extLst>
          </p:cNvPr>
          <p:cNvSpPr txBox="1">
            <a:spLocks noChangeArrowheads="1"/>
          </p:cNvSpPr>
          <p:nvPr userDrawn="1"/>
        </p:nvSpPr>
        <p:spPr bwMode="auto">
          <a:xfrm>
            <a:off x="3631437" y="929578"/>
            <a:ext cx="1784143" cy="246221"/>
          </a:xfrm>
          <a:prstGeom prst="rect">
            <a:avLst/>
          </a:prstGeom>
          <a:noFill/>
          <a:ln>
            <a:noFill/>
          </a:ln>
        </p:spPr>
        <p:txBody>
          <a:bodyPr wrap="none" lIns="0" rIns="0">
            <a:spAutoFit/>
          </a:bodyPr>
          <a:lstStyle>
            <a:lvl1pPr eaLnBrk="0" hangingPunct="0">
              <a:defRPr sz="1000" b="1">
                <a:solidFill>
                  <a:schemeClr val="tx1"/>
                </a:solidFill>
                <a:latin typeface="CG Times" charset="0"/>
                <a:ea typeface="MS PGothic" charset="0"/>
                <a:cs typeface="MS PGothic" charset="0"/>
              </a:defRPr>
            </a:lvl1pPr>
            <a:lvl2pPr marL="742950" indent="-285750" eaLnBrk="0" hangingPunct="0">
              <a:defRPr sz="1000" b="1">
                <a:solidFill>
                  <a:schemeClr val="tx1"/>
                </a:solidFill>
                <a:latin typeface="CG Times" charset="0"/>
                <a:ea typeface="MS PGothic" charset="0"/>
                <a:cs typeface="MS PGothic" charset="0"/>
              </a:defRPr>
            </a:lvl2pPr>
            <a:lvl3pPr marL="1143000" indent="-228600" eaLnBrk="0" hangingPunct="0">
              <a:defRPr sz="1000" b="1">
                <a:solidFill>
                  <a:schemeClr val="tx1"/>
                </a:solidFill>
                <a:latin typeface="CG Times" charset="0"/>
                <a:ea typeface="MS PGothic" charset="0"/>
                <a:cs typeface="MS PGothic" charset="0"/>
              </a:defRPr>
            </a:lvl3pPr>
            <a:lvl4pPr marL="1600200" indent="-228600" eaLnBrk="0" hangingPunct="0">
              <a:defRPr sz="1000" b="1">
                <a:solidFill>
                  <a:schemeClr val="tx1"/>
                </a:solidFill>
                <a:latin typeface="CG Times" charset="0"/>
                <a:ea typeface="MS PGothic" charset="0"/>
                <a:cs typeface="MS PGothic" charset="0"/>
              </a:defRPr>
            </a:lvl4pPr>
            <a:lvl5pPr marL="2057400" indent="-228600" eaLnBrk="0" hangingPunct="0">
              <a:defRPr sz="1000" b="1">
                <a:solidFill>
                  <a:schemeClr val="tx1"/>
                </a:solidFill>
                <a:latin typeface="CG Times" charset="0"/>
                <a:ea typeface="MS PGothic" charset="0"/>
                <a:cs typeface="MS PGothic" charset="0"/>
              </a:defRPr>
            </a:lvl5pPr>
            <a:lvl6pPr marL="2514600" indent="-228600" eaLnBrk="0" fontAlgn="base" hangingPunct="0">
              <a:spcBef>
                <a:spcPct val="0"/>
              </a:spcBef>
              <a:spcAft>
                <a:spcPct val="0"/>
              </a:spcAft>
              <a:defRPr sz="1000" b="1">
                <a:solidFill>
                  <a:schemeClr val="tx1"/>
                </a:solidFill>
                <a:latin typeface="CG Times" charset="0"/>
                <a:ea typeface="MS PGothic" charset="0"/>
                <a:cs typeface="MS PGothic" charset="0"/>
              </a:defRPr>
            </a:lvl6pPr>
            <a:lvl7pPr marL="2971800" indent="-228600" eaLnBrk="0" fontAlgn="base" hangingPunct="0">
              <a:spcBef>
                <a:spcPct val="0"/>
              </a:spcBef>
              <a:spcAft>
                <a:spcPct val="0"/>
              </a:spcAft>
              <a:defRPr sz="1000" b="1">
                <a:solidFill>
                  <a:schemeClr val="tx1"/>
                </a:solidFill>
                <a:latin typeface="CG Times" charset="0"/>
                <a:ea typeface="MS PGothic" charset="0"/>
                <a:cs typeface="MS PGothic" charset="0"/>
              </a:defRPr>
            </a:lvl7pPr>
            <a:lvl8pPr marL="3429000" indent="-228600" eaLnBrk="0" fontAlgn="base" hangingPunct="0">
              <a:spcBef>
                <a:spcPct val="0"/>
              </a:spcBef>
              <a:spcAft>
                <a:spcPct val="0"/>
              </a:spcAft>
              <a:defRPr sz="1000" b="1">
                <a:solidFill>
                  <a:schemeClr val="tx1"/>
                </a:solidFill>
                <a:latin typeface="CG Times" charset="0"/>
                <a:ea typeface="MS PGothic" charset="0"/>
                <a:cs typeface="MS PGothic" charset="0"/>
              </a:defRPr>
            </a:lvl8pPr>
            <a:lvl9pPr marL="3886200" indent="-228600" eaLnBrk="0" fontAlgn="base" hangingPunct="0">
              <a:spcBef>
                <a:spcPct val="0"/>
              </a:spcBef>
              <a:spcAft>
                <a:spcPct val="0"/>
              </a:spcAft>
              <a:defRPr sz="1000" b="1">
                <a:solidFill>
                  <a:schemeClr val="tx1"/>
                </a:solidFill>
                <a:latin typeface="CG Times" charset="0"/>
                <a:ea typeface="MS PGothic" charset="0"/>
                <a:cs typeface="MS PGothic" charset="0"/>
              </a:defRPr>
            </a:lvl9pPr>
          </a:lstStyle>
          <a:p>
            <a:pPr algn="ctr">
              <a:defRPr/>
            </a:pPr>
            <a:r>
              <a:rPr lang="en-US" dirty="0">
                <a:latin typeface="Arial" charset="0"/>
              </a:rPr>
              <a:t>Strategic Member Support by</a:t>
            </a:r>
          </a:p>
        </p:txBody>
      </p:sp>
    </p:spTree>
    <p:extLst>
      <p:ext uri="{BB962C8B-B14F-4D97-AF65-F5344CB8AC3E}">
        <p14:creationId xmlns:p14="http://schemas.microsoft.com/office/powerpoint/2010/main" val="176693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dirty="0"/>
              <a:t>Copyright © 2019 Open Geospatial Consortium</a:t>
            </a:r>
          </a:p>
        </p:txBody>
      </p:sp>
      <p:sp>
        <p:nvSpPr>
          <p:cNvPr id="5" name="Rectangle 6"/>
          <p:cNvSpPr>
            <a:spLocks noGrp="1" noChangeArrowheads="1"/>
          </p:cNvSpPr>
          <p:nvPr>
            <p:ph type="sldNum" sz="quarter" idx="11"/>
          </p:nvPr>
        </p:nvSpPr>
        <p:spPr>
          <a:ln/>
        </p:spPr>
        <p:txBody>
          <a:bodyPr/>
          <a:lstStyle>
            <a:lvl1pPr>
              <a:defRPr/>
            </a:lvl1pPr>
          </a:lstStyle>
          <a:p>
            <a:pPr>
              <a:defRPr/>
            </a:pPr>
            <a:fld id="{425F5C08-9863-464B-8ADE-A89BC4109059}" type="slidenum">
              <a:rPr lang="en-US" altLang="en-US"/>
              <a:pPr>
                <a:defRPr/>
              </a:pPr>
              <a:t>‹#›</a:t>
            </a:fld>
            <a:endParaRPr lang="en-US" altLang="en-US"/>
          </a:p>
        </p:txBody>
      </p:sp>
    </p:spTree>
    <p:extLst>
      <p:ext uri="{BB962C8B-B14F-4D97-AF65-F5344CB8AC3E}">
        <p14:creationId xmlns:p14="http://schemas.microsoft.com/office/powerpoint/2010/main" val="109456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5288" y="136525"/>
            <a:ext cx="2170112" cy="60340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1775" y="136525"/>
            <a:ext cx="6361113" cy="6034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dirty="0"/>
              <a:t>Copyright © 2019 Open Geospatial Consortium</a:t>
            </a:r>
          </a:p>
        </p:txBody>
      </p:sp>
      <p:sp>
        <p:nvSpPr>
          <p:cNvPr id="5" name="Rectangle 6"/>
          <p:cNvSpPr>
            <a:spLocks noGrp="1" noChangeArrowheads="1"/>
          </p:cNvSpPr>
          <p:nvPr>
            <p:ph type="sldNum" sz="quarter" idx="11"/>
          </p:nvPr>
        </p:nvSpPr>
        <p:spPr>
          <a:ln/>
        </p:spPr>
        <p:txBody>
          <a:bodyPr/>
          <a:lstStyle>
            <a:lvl1pPr>
              <a:defRPr/>
            </a:lvl1pPr>
          </a:lstStyle>
          <a:p>
            <a:pPr>
              <a:defRPr/>
            </a:pPr>
            <a:fld id="{17A3E5D2-22FF-DE40-BB45-5904AFD691AA}" type="slidenum">
              <a:rPr lang="en-US" altLang="en-US"/>
              <a:pPr>
                <a:defRPr/>
              </a:pPr>
              <a:t>‹#›</a:t>
            </a:fld>
            <a:endParaRPr lang="en-US" altLang="en-US"/>
          </a:p>
        </p:txBody>
      </p:sp>
    </p:spTree>
    <p:extLst>
      <p:ext uri="{BB962C8B-B14F-4D97-AF65-F5344CB8AC3E}">
        <p14:creationId xmlns:p14="http://schemas.microsoft.com/office/powerpoint/2010/main" val="102765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dirty="0"/>
              <a:t>Copyright © 2019 Open Geospatial Consortium</a:t>
            </a:r>
          </a:p>
        </p:txBody>
      </p:sp>
      <p:sp>
        <p:nvSpPr>
          <p:cNvPr id="5" name="Rectangle 6"/>
          <p:cNvSpPr>
            <a:spLocks noGrp="1" noChangeArrowheads="1"/>
          </p:cNvSpPr>
          <p:nvPr>
            <p:ph type="sldNum" sz="quarter" idx="11"/>
          </p:nvPr>
        </p:nvSpPr>
        <p:spPr>
          <a:ln/>
        </p:spPr>
        <p:txBody>
          <a:bodyPr/>
          <a:lstStyle>
            <a:lvl1pPr>
              <a:defRPr/>
            </a:lvl1pPr>
          </a:lstStyle>
          <a:p>
            <a:pPr>
              <a:defRPr/>
            </a:pPr>
            <a:fld id="{D89BF124-AF04-5448-81DF-7A81BF3CA465}" type="slidenum">
              <a:rPr lang="en-US" altLang="en-US"/>
              <a:pPr>
                <a:defRPr/>
              </a:pPr>
              <a:t>‹#›</a:t>
            </a:fld>
            <a:endParaRPr lang="en-US" altLang="en-US"/>
          </a:p>
        </p:txBody>
      </p:sp>
    </p:spTree>
    <p:extLst>
      <p:ext uri="{BB962C8B-B14F-4D97-AF65-F5344CB8AC3E}">
        <p14:creationId xmlns:p14="http://schemas.microsoft.com/office/powerpoint/2010/main" val="775088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baseline="0"/>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dirty="0"/>
              <a:t>Copyright © 2019 Open Geospatial Consortium</a:t>
            </a:r>
          </a:p>
        </p:txBody>
      </p:sp>
      <p:sp>
        <p:nvSpPr>
          <p:cNvPr id="5" name="Rectangle 6"/>
          <p:cNvSpPr>
            <a:spLocks noGrp="1" noChangeArrowheads="1"/>
          </p:cNvSpPr>
          <p:nvPr>
            <p:ph type="sldNum" sz="quarter" idx="11"/>
          </p:nvPr>
        </p:nvSpPr>
        <p:spPr>
          <a:ln/>
        </p:spPr>
        <p:txBody>
          <a:bodyPr/>
          <a:lstStyle>
            <a:lvl1pPr>
              <a:defRPr/>
            </a:lvl1pPr>
          </a:lstStyle>
          <a:p>
            <a:pPr>
              <a:defRPr/>
            </a:pPr>
            <a:fld id="{11096FCB-D23A-A24C-9D82-3F41F4AC5DA0}" type="slidenum">
              <a:rPr lang="en-US" altLang="en-US"/>
              <a:pPr>
                <a:defRPr/>
              </a:pPr>
              <a:t>‹#›</a:t>
            </a:fld>
            <a:endParaRPr lang="en-US" altLang="en-US"/>
          </a:p>
        </p:txBody>
      </p:sp>
    </p:spTree>
    <p:extLst>
      <p:ext uri="{BB962C8B-B14F-4D97-AF65-F5344CB8AC3E}">
        <p14:creationId xmlns:p14="http://schemas.microsoft.com/office/powerpoint/2010/main" val="269372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6075" y="1279525"/>
            <a:ext cx="4152900" cy="4891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1375" y="1279525"/>
            <a:ext cx="4152900" cy="4891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en-US" dirty="0"/>
              <a:t>Copyright © 2019 Open Geospatial Consortium</a:t>
            </a:r>
          </a:p>
        </p:txBody>
      </p:sp>
      <p:sp>
        <p:nvSpPr>
          <p:cNvPr id="6" name="Rectangle 6"/>
          <p:cNvSpPr>
            <a:spLocks noGrp="1" noChangeArrowheads="1"/>
          </p:cNvSpPr>
          <p:nvPr>
            <p:ph type="sldNum" sz="quarter" idx="11"/>
          </p:nvPr>
        </p:nvSpPr>
        <p:spPr>
          <a:ln/>
        </p:spPr>
        <p:txBody>
          <a:bodyPr/>
          <a:lstStyle>
            <a:lvl1pPr>
              <a:defRPr/>
            </a:lvl1pPr>
          </a:lstStyle>
          <a:p>
            <a:pPr>
              <a:defRPr/>
            </a:pPr>
            <a:fld id="{A5966CF4-B06C-C644-947A-3193A300C1B1}" type="slidenum">
              <a:rPr lang="en-US" altLang="en-US"/>
              <a:pPr>
                <a:defRPr/>
              </a:pPr>
              <a:t>‹#›</a:t>
            </a:fld>
            <a:endParaRPr lang="en-US" altLang="en-US"/>
          </a:p>
        </p:txBody>
      </p:sp>
    </p:spTree>
    <p:extLst>
      <p:ext uri="{BB962C8B-B14F-4D97-AF65-F5344CB8AC3E}">
        <p14:creationId xmlns:p14="http://schemas.microsoft.com/office/powerpoint/2010/main" val="456163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r>
              <a:rPr lang="en-US" altLang="en-US" dirty="0"/>
              <a:t>Copyright © 2019 Open Geospatial Consortium</a:t>
            </a:r>
          </a:p>
        </p:txBody>
      </p:sp>
      <p:sp>
        <p:nvSpPr>
          <p:cNvPr id="8" name="Rectangle 6"/>
          <p:cNvSpPr>
            <a:spLocks noGrp="1" noChangeArrowheads="1"/>
          </p:cNvSpPr>
          <p:nvPr>
            <p:ph type="sldNum" sz="quarter" idx="11"/>
          </p:nvPr>
        </p:nvSpPr>
        <p:spPr>
          <a:ln/>
        </p:spPr>
        <p:txBody>
          <a:bodyPr/>
          <a:lstStyle>
            <a:lvl1pPr>
              <a:defRPr/>
            </a:lvl1pPr>
          </a:lstStyle>
          <a:p>
            <a:pPr>
              <a:defRPr/>
            </a:pPr>
            <a:fld id="{4A46F97B-9CFF-B245-85B9-914B1C89C386}" type="slidenum">
              <a:rPr lang="en-US" altLang="en-US"/>
              <a:pPr>
                <a:defRPr/>
              </a:pPr>
              <a:t>‹#›</a:t>
            </a:fld>
            <a:endParaRPr lang="en-US" altLang="en-US"/>
          </a:p>
        </p:txBody>
      </p:sp>
    </p:spTree>
    <p:extLst>
      <p:ext uri="{BB962C8B-B14F-4D97-AF65-F5344CB8AC3E}">
        <p14:creationId xmlns:p14="http://schemas.microsoft.com/office/powerpoint/2010/main" val="22821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ltLang="en-US" dirty="0"/>
              <a:t>Copyright © 2019 Open Geospatial Consortium</a:t>
            </a:r>
          </a:p>
        </p:txBody>
      </p:sp>
      <p:sp>
        <p:nvSpPr>
          <p:cNvPr id="4" name="Rectangle 6"/>
          <p:cNvSpPr>
            <a:spLocks noGrp="1" noChangeArrowheads="1"/>
          </p:cNvSpPr>
          <p:nvPr>
            <p:ph type="sldNum" sz="quarter" idx="11"/>
          </p:nvPr>
        </p:nvSpPr>
        <p:spPr>
          <a:ln/>
        </p:spPr>
        <p:txBody>
          <a:bodyPr/>
          <a:lstStyle>
            <a:lvl1pPr>
              <a:defRPr/>
            </a:lvl1pPr>
          </a:lstStyle>
          <a:p>
            <a:pPr>
              <a:defRPr/>
            </a:pPr>
            <a:fld id="{46045999-4989-CE46-9052-5F6CD8C2D654}" type="slidenum">
              <a:rPr lang="en-US" altLang="en-US"/>
              <a:pPr>
                <a:defRPr/>
              </a:pPr>
              <a:t>‹#›</a:t>
            </a:fld>
            <a:endParaRPr lang="en-US" altLang="en-US"/>
          </a:p>
        </p:txBody>
      </p:sp>
    </p:spTree>
    <p:extLst>
      <p:ext uri="{BB962C8B-B14F-4D97-AF65-F5344CB8AC3E}">
        <p14:creationId xmlns:p14="http://schemas.microsoft.com/office/powerpoint/2010/main" val="21290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ltLang="en-US" dirty="0"/>
              <a:t>Copyright © 2019 Open Geospatial Consortium</a:t>
            </a:r>
          </a:p>
        </p:txBody>
      </p:sp>
      <p:sp>
        <p:nvSpPr>
          <p:cNvPr id="3" name="Rectangle 6"/>
          <p:cNvSpPr>
            <a:spLocks noGrp="1" noChangeArrowheads="1"/>
          </p:cNvSpPr>
          <p:nvPr>
            <p:ph type="sldNum" sz="quarter" idx="11"/>
          </p:nvPr>
        </p:nvSpPr>
        <p:spPr>
          <a:ln/>
        </p:spPr>
        <p:txBody>
          <a:bodyPr/>
          <a:lstStyle>
            <a:lvl1pPr>
              <a:defRPr/>
            </a:lvl1pPr>
          </a:lstStyle>
          <a:p>
            <a:pPr>
              <a:defRPr/>
            </a:pPr>
            <a:fld id="{E44E257F-3AC2-0942-956E-433F540C01CE}" type="slidenum">
              <a:rPr lang="en-US" altLang="en-US"/>
              <a:pPr>
                <a:defRPr/>
              </a:pPr>
              <a:t>‹#›</a:t>
            </a:fld>
            <a:endParaRPr lang="en-US" altLang="en-US"/>
          </a:p>
        </p:txBody>
      </p:sp>
    </p:spTree>
    <p:extLst>
      <p:ext uri="{BB962C8B-B14F-4D97-AF65-F5344CB8AC3E}">
        <p14:creationId xmlns:p14="http://schemas.microsoft.com/office/powerpoint/2010/main" val="58467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en-US" dirty="0"/>
              <a:t>Copyright © 2019 Open Geospatial Consortium</a:t>
            </a:r>
          </a:p>
        </p:txBody>
      </p:sp>
      <p:sp>
        <p:nvSpPr>
          <p:cNvPr id="6" name="Rectangle 6"/>
          <p:cNvSpPr>
            <a:spLocks noGrp="1" noChangeArrowheads="1"/>
          </p:cNvSpPr>
          <p:nvPr>
            <p:ph type="sldNum" sz="quarter" idx="11"/>
          </p:nvPr>
        </p:nvSpPr>
        <p:spPr>
          <a:ln/>
        </p:spPr>
        <p:txBody>
          <a:bodyPr/>
          <a:lstStyle>
            <a:lvl1pPr>
              <a:defRPr/>
            </a:lvl1pPr>
          </a:lstStyle>
          <a:p>
            <a:pPr>
              <a:defRPr/>
            </a:pPr>
            <a:fld id="{E435DC85-1E39-6F45-8D26-88CB57EE5C7C}" type="slidenum">
              <a:rPr lang="en-US" altLang="en-US"/>
              <a:pPr>
                <a:defRPr/>
              </a:pPr>
              <a:t>‹#›</a:t>
            </a:fld>
            <a:endParaRPr lang="en-US" altLang="en-US"/>
          </a:p>
        </p:txBody>
      </p:sp>
    </p:spTree>
    <p:extLst>
      <p:ext uri="{BB962C8B-B14F-4D97-AF65-F5344CB8AC3E}">
        <p14:creationId xmlns:p14="http://schemas.microsoft.com/office/powerpoint/2010/main" val="1977511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en-US" dirty="0"/>
              <a:t>Copyright © 2019 Open Geospatial Consortium</a:t>
            </a:r>
          </a:p>
        </p:txBody>
      </p:sp>
      <p:sp>
        <p:nvSpPr>
          <p:cNvPr id="6" name="Rectangle 6"/>
          <p:cNvSpPr>
            <a:spLocks noGrp="1" noChangeArrowheads="1"/>
          </p:cNvSpPr>
          <p:nvPr>
            <p:ph type="sldNum" sz="quarter" idx="11"/>
          </p:nvPr>
        </p:nvSpPr>
        <p:spPr>
          <a:ln/>
        </p:spPr>
        <p:txBody>
          <a:bodyPr/>
          <a:lstStyle>
            <a:lvl1pPr>
              <a:defRPr/>
            </a:lvl1pPr>
          </a:lstStyle>
          <a:p>
            <a:pPr>
              <a:defRPr/>
            </a:pPr>
            <a:fld id="{D20941DA-054F-A74C-AF1A-5876988B7CF6}" type="slidenum">
              <a:rPr lang="en-US" altLang="en-US"/>
              <a:pPr>
                <a:defRPr/>
              </a:pPr>
              <a:t>‹#›</a:t>
            </a:fld>
            <a:endParaRPr lang="en-US" altLang="en-US"/>
          </a:p>
        </p:txBody>
      </p:sp>
    </p:spTree>
    <p:extLst>
      <p:ext uri="{BB962C8B-B14F-4D97-AF65-F5344CB8AC3E}">
        <p14:creationId xmlns:p14="http://schemas.microsoft.com/office/powerpoint/2010/main" val="1585985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5"/>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365125" y="776288"/>
            <a:ext cx="8455025" cy="490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2850" name="Rectangle 2"/>
          <p:cNvSpPr>
            <a:spLocks noGrp="1" noChangeArrowheads="1"/>
          </p:cNvSpPr>
          <p:nvPr>
            <p:ph type="title"/>
          </p:nvPr>
        </p:nvSpPr>
        <p:spPr bwMode="auto">
          <a:xfrm>
            <a:off x="231775" y="136525"/>
            <a:ext cx="8683625"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346075" y="1279525"/>
            <a:ext cx="8458200" cy="4891088"/>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2852" name="Rectangle 4"/>
          <p:cNvSpPr>
            <a:spLocks noGrp="1" noChangeArrowheads="1"/>
          </p:cNvSpPr>
          <p:nvPr>
            <p:ph type="ftr" sz="quarter" idx="3"/>
          </p:nvPr>
        </p:nvSpPr>
        <p:spPr bwMode="auto">
          <a:xfrm>
            <a:off x="2973388" y="6553200"/>
            <a:ext cx="3200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900" b="0">
                <a:solidFill>
                  <a:srgbClr val="092E5C"/>
                </a:solidFill>
                <a:latin typeface="Arial" charset="0"/>
              </a:defRPr>
            </a:lvl1pPr>
          </a:lstStyle>
          <a:p>
            <a:pPr>
              <a:defRPr/>
            </a:pPr>
            <a:r>
              <a:rPr lang="en-US" altLang="en-US" dirty="0"/>
              <a:t>Copyright © 2019 Open Geospatial Consortium</a:t>
            </a:r>
          </a:p>
        </p:txBody>
      </p:sp>
      <p:sp>
        <p:nvSpPr>
          <p:cNvPr id="462854" name="Rectangle 6"/>
          <p:cNvSpPr>
            <a:spLocks noGrp="1" noChangeArrowheads="1"/>
          </p:cNvSpPr>
          <p:nvPr>
            <p:ph type="sldNum" sz="quarter" idx="4"/>
          </p:nvPr>
        </p:nvSpPr>
        <p:spPr bwMode="auto">
          <a:xfrm>
            <a:off x="6896100" y="65532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900" b="0">
                <a:solidFill>
                  <a:srgbClr val="092E5C"/>
                </a:solidFill>
                <a:latin typeface="Arial" charset="0"/>
              </a:defRPr>
            </a:lvl1pPr>
          </a:lstStyle>
          <a:p>
            <a:pPr>
              <a:defRPr/>
            </a:pPr>
            <a:fld id="{27D0F9EB-4EAC-1044-9312-C01285DE51F3}" type="slidenum">
              <a:rPr lang="en-US" altLang="en-US"/>
              <a:pPr>
                <a:defRPr/>
              </a:pPr>
              <a:t>‹#›</a:t>
            </a:fld>
            <a:endParaRPr lang="en-US" altLang="en-US"/>
          </a:p>
        </p:txBody>
      </p:sp>
      <p:sp>
        <p:nvSpPr>
          <p:cNvPr id="1031" name="Text Box 16"/>
          <p:cNvSpPr txBox="1">
            <a:spLocks noChangeArrowheads="1"/>
          </p:cNvSpPr>
          <p:nvPr/>
        </p:nvSpPr>
        <p:spPr bwMode="auto">
          <a:xfrm>
            <a:off x="333375" y="6219825"/>
            <a:ext cx="1157288" cy="609600"/>
          </a:xfrm>
          <a:prstGeom prst="rect">
            <a:avLst/>
          </a:prstGeom>
          <a:noFill/>
          <a:ln>
            <a:noFill/>
          </a:ln>
        </p:spPr>
        <p:txBody>
          <a:bodyPr wrap="none" lIns="0" tIns="0" rIns="0" bIns="0">
            <a:spAutoFit/>
          </a:bodyPr>
          <a:lstStyle>
            <a:lvl1pPr eaLnBrk="0" hangingPunct="0">
              <a:defRPr sz="1000" b="1">
                <a:solidFill>
                  <a:schemeClr val="tx1"/>
                </a:solidFill>
                <a:latin typeface="CG Times" charset="0"/>
                <a:ea typeface="MS PGothic" charset="0"/>
                <a:cs typeface="MS PGothic" charset="0"/>
              </a:defRPr>
            </a:lvl1pPr>
            <a:lvl2pPr marL="742950" indent="-285750" eaLnBrk="0" hangingPunct="0">
              <a:defRPr sz="1000" b="1">
                <a:solidFill>
                  <a:schemeClr val="tx1"/>
                </a:solidFill>
                <a:latin typeface="CG Times" charset="0"/>
                <a:ea typeface="MS PGothic" charset="0"/>
                <a:cs typeface="MS PGothic" charset="0"/>
              </a:defRPr>
            </a:lvl2pPr>
            <a:lvl3pPr marL="1143000" indent="-228600" eaLnBrk="0" hangingPunct="0">
              <a:defRPr sz="1000" b="1">
                <a:solidFill>
                  <a:schemeClr val="tx1"/>
                </a:solidFill>
                <a:latin typeface="CG Times" charset="0"/>
                <a:ea typeface="MS PGothic" charset="0"/>
                <a:cs typeface="MS PGothic" charset="0"/>
              </a:defRPr>
            </a:lvl3pPr>
            <a:lvl4pPr marL="1600200" indent="-228600" eaLnBrk="0" hangingPunct="0">
              <a:defRPr sz="1000" b="1">
                <a:solidFill>
                  <a:schemeClr val="tx1"/>
                </a:solidFill>
                <a:latin typeface="CG Times" charset="0"/>
                <a:ea typeface="MS PGothic" charset="0"/>
                <a:cs typeface="MS PGothic" charset="0"/>
              </a:defRPr>
            </a:lvl4pPr>
            <a:lvl5pPr marL="2057400" indent="-228600" eaLnBrk="0" hangingPunct="0">
              <a:defRPr sz="1000" b="1">
                <a:solidFill>
                  <a:schemeClr val="tx1"/>
                </a:solidFill>
                <a:latin typeface="CG Times" charset="0"/>
                <a:ea typeface="MS PGothic" charset="0"/>
                <a:cs typeface="MS PGothic" charset="0"/>
              </a:defRPr>
            </a:lvl5pPr>
            <a:lvl6pPr marL="2514600" indent="-228600" eaLnBrk="0" fontAlgn="base" hangingPunct="0">
              <a:spcBef>
                <a:spcPct val="0"/>
              </a:spcBef>
              <a:spcAft>
                <a:spcPct val="0"/>
              </a:spcAft>
              <a:defRPr sz="1000" b="1">
                <a:solidFill>
                  <a:schemeClr val="tx1"/>
                </a:solidFill>
                <a:latin typeface="CG Times" charset="0"/>
                <a:ea typeface="MS PGothic" charset="0"/>
                <a:cs typeface="MS PGothic" charset="0"/>
              </a:defRPr>
            </a:lvl6pPr>
            <a:lvl7pPr marL="2971800" indent="-228600" eaLnBrk="0" fontAlgn="base" hangingPunct="0">
              <a:spcBef>
                <a:spcPct val="0"/>
              </a:spcBef>
              <a:spcAft>
                <a:spcPct val="0"/>
              </a:spcAft>
              <a:defRPr sz="1000" b="1">
                <a:solidFill>
                  <a:schemeClr val="tx1"/>
                </a:solidFill>
                <a:latin typeface="CG Times" charset="0"/>
                <a:ea typeface="MS PGothic" charset="0"/>
                <a:cs typeface="MS PGothic" charset="0"/>
              </a:defRPr>
            </a:lvl7pPr>
            <a:lvl8pPr marL="3429000" indent="-228600" eaLnBrk="0" fontAlgn="base" hangingPunct="0">
              <a:spcBef>
                <a:spcPct val="0"/>
              </a:spcBef>
              <a:spcAft>
                <a:spcPct val="0"/>
              </a:spcAft>
              <a:defRPr sz="1000" b="1">
                <a:solidFill>
                  <a:schemeClr val="tx1"/>
                </a:solidFill>
                <a:latin typeface="CG Times" charset="0"/>
                <a:ea typeface="MS PGothic" charset="0"/>
                <a:cs typeface="MS PGothic" charset="0"/>
              </a:defRPr>
            </a:lvl8pPr>
            <a:lvl9pPr marL="3886200" indent="-228600" eaLnBrk="0" fontAlgn="base" hangingPunct="0">
              <a:spcBef>
                <a:spcPct val="0"/>
              </a:spcBef>
              <a:spcAft>
                <a:spcPct val="0"/>
              </a:spcAft>
              <a:defRPr sz="1000" b="1">
                <a:solidFill>
                  <a:schemeClr val="tx1"/>
                </a:solidFill>
                <a:latin typeface="CG Times" charset="0"/>
                <a:ea typeface="MS PGothic" charset="0"/>
                <a:cs typeface="MS PGothic" charset="0"/>
              </a:defRPr>
            </a:lvl9pPr>
          </a:lstStyle>
          <a:p>
            <a:pPr>
              <a:defRPr/>
            </a:pPr>
            <a:r>
              <a:rPr lang="en-US" sz="4000">
                <a:solidFill>
                  <a:schemeClr val="tx2"/>
                </a:solidFill>
                <a:latin typeface="Times New Roman" charset="0"/>
              </a:rPr>
              <a:t>OGC</a:t>
            </a:r>
          </a:p>
        </p:txBody>
      </p:sp>
      <p:sp>
        <p:nvSpPr>
          <p:cNvPr id="1032" name="Text Box 20"/>
          <p:cNvSpPr txBox="1">
            <a:spLocks noChangeArrowheads="1"/>
          </p:cNvSpPr>
          <p:nvPr/>
        </p:nvSpPr>
        <p:spPr bwMode="auto">
          <a:xfrm>
            <a:off x="1498600" y="6270625"/>
            <a:ext cx="93663" cy="244475"/>
          </a:xfrm>
          <a:prstGeom prst="rect">
            <a:avLst/>
          </a:prstGeom>
          <a:noFill/>
          <a:ln>
            <a:noFill/>
          </a:ln>
        </p:spPr>
        <p:txBody>
          <a:bodyPr wrap="none" lIns="0" rIns="0">
            <a:spAutoFit/>
          </a:bodyPr>
          <a:lstStyle>
            <a:lvl1pPr eaLnBrk="0" hangingPunct="0">
              <a:defRPr sz="1000" b="1">
                <a:solidFill>
                  <a:schemeClr val="tx1"/>
                </a:solidFill>
                <a:latin typeface="CG Times" charset="0"/>
                <a:ea typeface="MS PGothic" charset="-128"/>
              </a:defRPr>
            </a:lvl1pPr>
            <a:lvl2pPr marL="742950" indent="-285750" eaLnBrk="0" hangingPunct="0">
              <a:defRPr sz="1000" b="1">
                <a:solidFill>
                  <a:schemeClr val="tx1"/>
                </a:solidFill>
                <a:latin typeface="CG Times" charset="0"/>
                <a:ea typeface="MS PGothic" charset="-128"/>
              </a:defRPr>
            </a:lvl2pPr>
            <a:lvl3pPr marL="1143000" indent="-228600" eaLnBrk="0" hangingPunct="0">
              <a:defRPr sz="1000" b="1">
                <a:solidFill>
                  <a:schemeClr val="tx1"/>
                </a:solidFill>
                <a:latin typeface="CG Times" charset="0"/>
                <a:ea typeface="MS PGothic" charset="-128"/>
              </a:defRPr>
            </a:lvl3pPr>
            <a:lvl4pPr marL="1600200" indent="-228600" eaLnBrk="0" hangingPunct="0">
              <a:defRPr sz="1000" b="1">
                <a:solidFill>
                  <a:schemeClr val="tx1"/>
                </a:solidFill>
                <a:latin typeface="CG Times" charset="0"/>
                <a:ea typeface="MS PGothic" charset="-128"/>
              </a:defRPr>
            </a:lvl4pPr>
            <a:lvl5pPr marL="2057400" indent="-228600" eaLnBrk="0" hangingPunct="0">
              <a:defRPr sz="1000" b="1">
                <a:solidFill>
                  <a:schemeClr val="tx1"/>
                </a:solidFill>
                <a:latin typeface="CG Times" charset="0"/>
                <a:ea typeface="MS PGothic" charset="-128"/>
              </a:defRPr>
            </a:lvl5pPr>
            <a:lvl6pPr marL="2514600" indent="-228600" eaLnBrk="0" fontAlgn="base" hangingPunct="0">
              <a:spcBef>
                <a:spcPct val="0"/>
              </a:spcBef>
              <a:spcAft>
                <a:spcPct val="0"/>
              </a:spcAft>
              <a:defRPr sz="1000" b="1">
                <a:solidFill>
                  <a:schemeClr val="tx1"/>
                </a:solidFill>
                <a:latin typeface="CG Times" charset="0"/>
                <a:ea typeface="MS PGothic" charset="-128"/>
              </a:defRPr>
            </a:lvl6pPr>
            <a:lvl7pPr marL="2971800" indent="-228600" eaLnBrk="0" fontAlgn="base" hangingPunct="0">
              <a:spcBef>
                <a:spcPct val="0"/>
              </a:spcBef>
              <a:spcAft>
                <a:spcPct val="0"/>
              </a:spcAft>
              <a:defRPr sz="1000" b="1">
                <a:solidFill>
                  <a:schemeClr val="tx1"/>
                </a:solidFill>
                <a:latin typeface="CG Times" charset="0"/>
                <a:ea typeface="MS PGothic" charset="-128"/>
              </a:defRPr>
            </a:lvl7pPr>
            <a:lvl8pPr marL="3429000" indent="-228600" eaLnBrk="0" fontAlgn="base" hangingPunct="0">
              <a:spcBef>
                <a:spcPct val="0"/>
              </a:spcBef>
              <a:spcAft>
                <a:spcPct val="0"/>
              </a:spcAft>
              <a:defRPr sz="1000" b="1">
                <a:solidFill>
                  <a:schemeClr val="tx1"/>
                </a:solidFill>
                <a:latin typeface="CG Times" charset="0"/>
                <a:ea typeface="MS PGothic" charset="-128"/>
              </a:defRPr>
            </a:lvl8pPr>
            <a:lvl9pPr marL="3886200" indent="-228600" eaLnBrk="0" fontAlgn="base" hangingPunct="0">
              <a:spcBef>
                <a:spcPct val="0"/>
              </a:spcBef>
              <a:spcAft>
                <a:spcPct val="0"/>
              </a:spcAft>
              <a:defRPr sz="1000" b="1">
                <a:solidFill>
                  <a:schemeClr val="tx1"/>
                </a:solidFill>
                <a:latin typeface="CG Times" charset="0"/>
                <a:ea typeface="MS PGothic" charset="-128"/>
              </a:defRPr>
            </a:lvl9pPr>
          </a:lstStyle>
          <a:p>
            <a:pPr>
              <a:defRPr/>
            </a:pPr>
            <a:r>
              <a:rPr lang="en-US" altLang="en-US">
                <a:solidFill>
                  <a:schemeClr val="tx2"/>
                </a:solidFill>
                <a:latin typeface="Arial" charset="0"/>
              </a:rPr>
              <a:t>®</a:t>
            </a:r>
          </a:p>
        </p:txBody>
      </p:sp>
    </p:spTree>
  </p:cSld>
  <p:clrMap bg1="lt1" tx1="dk1" bg2="lt2" tx2="dk2" accent1="accent1" accent2="accent2" accent3="accent3" accent4="accent4" accent5="accent5" accent6="accent6" hlink="hlink" folHlink="folHlink"/>
  <p:sldLayoutIdLst>
    <p:sldLayoutId id="2147484002"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hf sldNum="0" hdr="0" dt="0"/>
  <p:txStyles>
    <p:titleStyle>
      <a:lvl1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mj-lt"/>
          <a:ea typeface="MS PGothic" pitchFamily="34" charset="-128"/>
          <a:cs typeface="MS PGothic" charset="0"/>
        </a:defRPr>
      </a:lvl1pPr>
      <a:lvl2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ea typeface="MS PGothic" pitchFamily="34" charset="-128"/>
          <a:cs typeface="MS PGothic" charset="0"/>
        </a:defRPr>
      </a:lvl2pPr>
      <a:lvl3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ea typeface="MS PGothic" pitchFamily="34" charset="-128"/>
          <a:cs typeface="MS PGothic" charset="0"/>
        </a:defRPr>
      </a:lvl3pPr>
      <a:lvl4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ea typeface="MS PGothic" pitchFamily="34" charset="-128"/>
          <a:cs typeface="MS PGothic" charset="0"/>
        </a:defRPr>
      </a:lvl4pPr>
      <a:lvl5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ea typeface="MS PGothic" pitchFamily="34" charset="-128"/>
          <a:cs typeface="MS PGothic" charset="0"/>
        </a:defRPr>
      </a:lvl5pPr>
      <a:lvl6pPr marL="457200"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defRPr>
      </a:lvl6pPr>
      <a:lvl7pPr marL="914400"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defRPr>
      </a:lvl7pPr>
      <a:lvl8pPr marL="1371600"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defRPr>
      </a:lvl8pPr>
      <a:lvl9pPr marL="1828800"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defRPr>
      </a:lvl9pPr>
    </p:titleStyle>
    <p:bodyStyle>
      <a:lvl1pPr marL="233363" indent="-233363" algn="l" rtl="0" eaLnBrk="0" fontAlgn="base" hangingPunct="0">
        <a:spcBef>
          <a:spcPct val="20000"/>
        </a:spcBef>
        <a:spcAft>
          <a:spcPct val="0"/>
        </a:spcAft>
        <a:buClr>
          <a:srgbClr val="092E5C"/>
        </a:buClr>
        <a:buChar char="•"/>
        <a:defRPr sz="2400">
          <a:solidFill>
            <a:schemeClr val="tx2"/>
          </a:solidFill>
          <a:latin typeface="+mn-lt"/>
          <a:ea typeface="MS PGothic" pitchFamily="34" charset="-128"/>
          <a:cs typeface="MS PGothic" charset="0"/>
        </a:defRPr>
      </a:lvl1pPr>
      <a:lvl2pPr marL="569913" indent="-222250" algn="l" rtl="0" eaLnBrk="0" fontAlgn="base" hangingPunct="0">
        <a:spcBef>
          <a:spcPct val="20000"/>
        </a:spcBef>
        <a:spcAft>
          <a:spcPct val="0"/>
        </a:spcAft>
        <a:buClr>
          <a:srgbClr val="092E5C"/>
        </a:buClr>
        <a:buChar char="–"/>
        <a:defRPr sz="2000">
          <a:solidFill>
            <a:schemeClr val="tx2"/>
          </a:solidFill>
          <a:latin typeface="+mn-lt"/>
          <a:ea typeface="MS PGothic" pitchFamily="34" charset="-128"/>
          <a:cs typeface="MS PGothic" charset="0"/>
        </a:defRPr>
      </a:lvl2pPr>
      <a:lvl3pPr marL="912813" indent="-228600" algn="l" rtl="0" eaLnBrk="0" fontAlgn="base" hangingPunct="0">
        <a:spcBef>
          <a:spcPct val="20000"/>
        </a:spcBef>
        <a:spcAft>
          <a:spcPct val="0"/>
        </a:spcAft>
        <a:buClr>
          <a:srgbClr val="092E5C"/>
        </a:buClr>
        <a:buChar char="•"/>
        <a:defRPr>
          <a:solidFill>
            <a:schemeClr val="tx2"/>
          </a:solidFill>
          <a:latin typeface="+mn-lt"/>
          <a:ea typeface="MS PGothic" pitchFamily="34" charset="-128"/>
          <a:cs typeface="MS PGothic" charset="0"/>
        </a:defRPr>
      </a:lvl3pPr>
      <a:lvl4pPr marL="1255713" indent="-228600" algn="l" rtl="0" eaLnBrk="0" fontAlgn="base" hangingPunct="0">
        <a:spcBef>
          <a:spcPct val="20000"/>
        </a:spcBef>
        <a:spcAft>
          <a:spcPct val="0"/>
        </a:spcAft>
        <a:buClr>
          <a:srgbClr val="092E5C"/>
        </a:buClr>
        <a:buChar char="–"/>
        <a:defRPr sz="1600">
          <a:solidFill>
            <a:schemeClr val="tx2"/>
          </a:solidFill>
          <a:latin typeface="+mn-lt"/>
          <a:ea typeface="MS PGothic" pitchFamily="34" charset="-128"/>
          <a:cs typeface="MS PGothic" charset="0"/>
        </a:defRPr>
      </a:lvl4pPr>
      <a:lvl5pPr marL="1598613" indent="-228600" algn="l" rtl="0" eaLnBrk="0" fontAlgn="base" hangingPunct="0">
        <a:spcBef>
          <a:spcPct val="20000"/>
        </a:spcBef>
        <a:spcAft>
          <a:spcPct val="0"/>
        </a:spcAft>
        <a:buClr>
          <a:srgbClr val="092E5C"/>
        </a:buClr>
        <a:buChar char="»"/>
        <a:defRPr sz="1600">
          <a:solidFill>
            <a:schemeClr val="tx2"/>
          </a:solidFill>
          <a:latin typeface="+mn-lt"/>
          <a:ea typeface="MS PGothic" pitchFamily="34" charset="-128"/>
          <a:cs typeface="MS PGothic" charset="0"/>
        </a:defRPr>
      </a:lvl5pPr>
      <a:lvl6pPr marL="2055813" indent="-228600" algn="l" rtl="0" eaLnBrk="0" fontAlgn="base" hangingPunct="0">
        <a:spcBef>
          <a:spcPct val="20000"/>
        </a:spcBef>
        <a:spcAft>
          <a:spcPct val="0"/>
        </a:spcAft>
        <a:buClr>
          <a:srgbClr val="092E5C"/>
        </a:buClr>
        <a:buChar char="»"/>
        <a:defRPr sz="1600">
          <a:solidFill>
            <a:schemeClr val="tx2"/>
          </a:solidFill>
          <a:latin typeface="+mn-lt"/>
        </a:defRPr>
      </a:lvl6pPr>
      <a:lvl7pPr marL="2513013" indent="-228600" algn="l" rtl="0" eaLnBrk="0" fontAlgn="base" hangingPunct="0">
        <a:spcBef>
          <a:spcPct val="20000"/>
        </a:spcBef>
        <a:spcAft>
          <a:spcPct val="0"/>
        </a:spcAft>
        <a:buClr>
          <a:srgbClr val="092E5C"/>
        </a:buClr>
        <a:buChar char="»"/>
        <a:defRPr sz="1600">
          <a:solidFill>
            <a:schemeClr val="tx2"/>
          </a:solidFill>
          <a:latin typeface="+mn-lt"/>
        </a:defRPr>
      </a:lvl7pPr>
      <a:lvl8pPr marL="2970213" indent="-228600" algn="l" rtl="0" eaLnBrk="0" fontAlgn="base" hangingPunct="0">
        <a:spcBef>
          <a:spcPct val="20000"/>
        </a:spcBef>
        <a:spcAft>
          <a:spcPct val="0"/>
        </a:spcAft>
        <a:buClr>
          <a:srgbClr val="092E5C"/>
        </a:buClr>
        <a:buChar char="»"/>
        <a:defRPr sz="1600">
          <a:solidFill>
            <a:schemeClr val="tx2"/>
          </a:solidFill>
          <a:latin typeface="+mn-lt"/>
        </a:defRPr>
      </a:lvl8pPr>
      <a:lvl9pPr marL="3427413" indent="-228600" algn="l" rtl="0" eaLnBrk="0" fontAlgn="base" hangingPunct="0">
        <a:spcBef>
          <a:spcPct val="20000"/>
        </a:spcBef>
        <a:spcAft>
          <a:spcPct val="0"/>
        </a:spcAft>
        <a:buClr>
          <a:srgbClr val="092E5C"/>
        </a:buClr>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Updating API-Common</a:t>
            </a:r>
          </a:p>
        </p:txBody>
      </p:sp>
      <p:sp>
        <p:nvSpPr>
          <p:cNvPr id="3" name="Subtitle 2"/>
          <p:cNvSpPr>
            <a:spLocks noGrp="1"/>
          </p:cNvSpPr>
          <p:nvPr>
            <p:ph type="subTitle" idx="1"/>
          </p:nvPr>
        </p:nvSpPr>
        <p:spPr/>
        <p:txBody>
          <a:bodyPr/>
          <a:lstStyle/>
          <a:p>
            <a:r>
              <a:rPr lang="en-US" altLang="en-US" dirty="0">
                <a:ea typeface="MS PGothic" charset="-128"/>
              </a:rPr>
              <a:t>112th OGC Technical Committee</a:t>
            </a:r>
          </a:p>
          <a:p>
            <a:r>
              <a:rPr lang="en-US" altLang="en-US" dirty="0">
                <a:ea typeface="MS PGothic" charset="-128"/>
              </a:rPr>
              <a:t>Banff, Canada</a:t>
            </a:r>
          </a:p>
          <a:p>
            <a:r>
              <a:rPr lang="en-US" altLang="en-US" dirty="0">
                <a:ea typeface="MS PGothic" charset="-128"/>
              </a:rPr>
              <a:t>Chuck Heazel</a:t>
            </a:r>
          </a:p>
          <a:p>
            <a:r>
              <a:rPr lang="en-US" altLang="en-US" dirty="0">
                <a:ea typeface="MS PGothic" charset="-128"/>
              </a:rPr>
              <a:t>09 September 2019</a:t>
            </a:r>
          </a:p>
        </p:txBody>
      </p:sp>
      <p:sp>
        <p:nvSpPr>
          <p:cNvPr id="4" name="Footer Placeholder 3"/>
          <p:cNvSpPr>
            <a:spLocks noGrp="1"/>
          </p:cNvSpPr>
          <p:nvPr>
            <p:ph type="ftr" sz="quarter" idx="10"/>
          </p:nvPr>
        </p:nvSpPr>
        <p:spPr/>
        <p:txBody>
          <a:bodyPr/>
          <a:lstStyle/>
          <a:p>
            <a:pPr>
              <a:defRPr/>
            </a:pPr>
            <a:r>
              <a:rPr lang="en-US" altLang="en-US" dirty="0"/>
              <a:t>Copyright © 2019 Open Geospatial Consortium</a:t>
            </a:r>
          </a:p>
        </p:txBody>
      </p:sp>
      <p:sp>
        <p:nvSpPr>
          <p:cNvPr id="5" name="TextBox 4"/>
          <p:cNvSpPr txBox="1"/>
          <p:nvPr/>
        </p:nvSpPr>
        <p:spPr>
          <a:xfrm>
            <a:off x="4724181" y="1253896"/>
            <a:ext cx="914400" cy="914400"/>
          </a:xfrm>
          <a:prstGeom prst="rect">
            <a:avLst/>
          </a:prstGeom>
          <a:noFill/>
        </p:spPr>
        <p:txBody>
          <a:bodyPr wrap="none" rtlCol="0">
            <a:noAutofit/>
          </a:bodyPr>
          <a:lstStyle/>
          <a:p>
            <a:endParaRPr lang="en-US" dirty="0" err="1"/>
          </a:p>
        </p:txBody>
      </p:sp>
      <p:sp>
        <p:nvSpPr>
          <p:cNvPr id="6" name="TextBox 5">
            <a:extLst>
              <a:ext uri="{FF2B5EF4-FFF2-40B4-BE49-F238E27FC236}">
                <a16:creationId xmlns:a16="http://schemas.microsoft.com/office/drawing/2014/main" id="{E8D70D6B-6B27-C54E-9E45-CD7F0D9C0B38}"/>
              </a:ext>
            </a:extLst>
          </p:cNvPr>
          <p:cNvSpPr txBox="1"/>
          <p:nvPr/>
        </p:nvSpPr>
        <p:spPr>
          <a:xfrm>
            <a:off x="4529959" y="1135117"/>
            <a:ext cx="0" cy="0"/>
          </a:xfrm>
          <a:prstGeom prst="rect">
            <a:avLst/>
          </a:prstGeom>
          <a:noFill/>
        </p:spPr>
        <p:txBody>
          <a:bodyPr wrap="none" rtlCol="0">
            <a:noAutofit/>
          </a:bodyPr>
          <a:lstStyle/>
          <a:p>
            <a:endParaRPr lang="en-US" dirty="0" err="1"/>
          </a:p>
        </p:txBody>
      </p:sp>
    </p:spTree>
    <p:extLst>
      <p:ext uri="{BB962C8B-B14F-4D97-AF65-F5344CB8AC3E}">
        <p14:creationId xmlns:p14="http://schemas.microsoft.com/office/powerpoint/2010/main" val="1806921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2518D-8483-40BE-9C6A-59825E0D9765}"/>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CCEE7209-0732-4F39-948A-E76FD9FE4E61}"/>
              </a:ext>
            </a:extLst>
          </p:cNvPr>
          <p:cNvSpPr>
            <a:spLocks noGrp="1"/>
          </p:cNvSpPr>
          <p:nvPr>
            <p:ph idx="1"/>
          </p:nvPr>
        </p:nvSpPr>
        <p:spPr/>
        <p:txBody>
          <a:bodyPr/>
          <a:lstStyle/>
          <a:p>
            <a:r>
              <a:rPr lang="en-US" dirty="0"/>
              <a:t>What do we do with /collections?</a:t>
            </a:r>
          </a:p>
        </p:txBody>
      </p:sp>
      <p:sp>
        <p:nvSpPr>
          <p:cNvPr id="4" name="Footer Placeholder 3">
            <a:extLst>
              <a:ext uri="{FF2B5EF4-FFF2-40B4-BE49-F238E27FC236}">
                <a16:creationId xmlns:a16="http://schemas.microsoft.com/office/drawing/2014/main" id="{24D62C2F-0BC0-43CE-92FE-63142DFA1C37}"/>
              </a:ext>
            </a:extLst>
          </p:cNvPr>
          <p:cNvSpPr>
            <a:spLocks noGrp="1"/>
          </p:cNvSpPr>
          <p:nvPr>
            <p:ph type="ftr" sz="quarter" idx="10"/>
          </p:nvPr>
        </p:nvSpPr>
        <p:spPr/>
        <p:txBody>
          <a:bodyPr/>
          <a:lstStyle/>
          <a:p>
            <a:pPr>
              <a:defRPr/>
            </a:pPr>
            <a:r>
              <a:rPr lang="en-US" altLang="en-US"/>
              <a:t>Copyright © 2019 Open Geospatial Consortium</a:t>
            </a:r>
            <a:endParaRPr lang="en-US" altLang="en-US" dirty="0"/>
          </a:p>
        </p:txBody>
      </p:sp>
    </p:spTree>
    <p:extLst>
      <p:ext uri="{BB962C8B-B14F-4D97-AF65-F5344CB8AC3E}">
        <p14:creationId xmlns:p14="http://schemas.microsoft.com/office/powerpoint/2010/main" val="3036325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C6DFC-1C9A-4E09-A65B-C11030CD1863}"/>
              </a:ext>
            </a:extLst>
          </p:cNvPr>
          <p:cNvSpPr>
            <a:spLocks noGrp="1"/>
          </p:cNvSpPr>
          <p:nvPr>
            <p:ph type="title"/>
          </p:nvPr>
        </p:nvSpPr>
        <p:spPr/>
        <p:txBody>
          <a:bodyPr/>
          <a:lstStyle/>
          <a:p>
            <a:r>
              <a:rPr lang="en-US" dirty="0"/>
              <a:t>API Description</a:t>
            </a:r>
          </a:p>
        </p:txBody>
      </p:sp>
      <p:sp>
        <p:nvSpPr>
          <p:cNvPr id="3" name="Content Placeholder 2">
            <a:extLst>
              <a:ext uri="{FF2B5EF4-FFF2-40B4-BE49-F238E27FC236}">
                <a16:creationId xmlns:a16="http://schemas.microsoft.com/office/drawing/2014/main" id="{BC9FBF86-CC60-42E1-A194-074B32FCA42E}"/>
              </a:ext>
            </a:extLst>
          </p:cNvPr>
          <p:cNvSpPr>
            <a:spLocks noGrp="1"/>
          </p:cNvSpPr>
          <p:nvPr>
            <p:ph idx="1"/>
          </p:nvPr>
        </p:nvSpPr>
        <p:spPr/>
        <p:txBody>
          <a:bodyPr/>
          <a:lstStyle/>
          <a:p>
            <a:r>
              <a:rPr lang="en-US" dirty="0"/>
              <a:t>The Hackathon participants determined that the /</a:t>
            </a:r>
            <a:r>
              <a:rPr lang="en-US" dirty="0" err="1"/>
              <a:t>api</a:t>
            </a:r>
            <a:r>
              <a:rPr lang="en-US" dirty="0"/>
              <a:t> path should not be mandatory.</a:t>
            </a:r>
          </a:p>
          <a:p>
            <a:r>
              <a:rPr lang="en-US" dirty="0"/>
              <a:t>So how should we handle it?</a:t>
            </a:r>
          </a:p>
          <a:p>
            <a:pPr lvl="1"/>
            <a:r>
              <a:rPr lang="en-US" dirty="0"/>
              <a:t>Keep it as an optional path?</a:t>
            </a:r>
          </a:p>
          <a:p>
            <a:pPr lvl="1"/>
            <a:r>
              <a:rPr lang="en-US" dirty="0"/>
              <a:t>Do away with it completely?</a:t>
            </a:r>
          </a:p>
          <a:p>
            <a:pPr lvl="1"/>
            <a:r>
              <a:rPr lang="en-US" dirty="0"/>
              <a:t>What does this mean for /collections?</a:t>
            </a:r>
          </a:p>
        </p:txBody>
      </p:sp>
      <p:sp>
        <p:nvSpPr>
          <p:cNvPr id="4" name="Footer Placeholder 3">
            <a:extLst>
              <a:ext uri="{FF2B5EF4-FFF2-40B4-BE49-F238E27FC236}">
                <a16:creationId xmlns:a16="http://schemas.microsoft.com/office/drawing/2014/main" id="{241DB48D-C159-4003-B174-B5FBA4388A34}"/>
              </a:ext>
            </a:extLst>
          </p:cNvPr>
          <p:cNvSpPr>
            <a:spLocks noGrp="1"/>
          </p:cNvSpPr>
          <p:nvPr>
            <p:ph type="ftr" sz="quarter" idx="10"/>
          </p:nvPr>
        </p:nvSpPr>
        <p:spPr/>
        <p:txBody>
          <a:bodyPr/>
          <a:lstStyle/>
          <a:p>
            <a:pPr>
              <a:defRPr/>
            </a:pPr>
            <a:r>
              <a:rPr lang="en-US" altLang="en-US"/>
              <a:t>Copyright © 2019 Open Geospatial Consortium</a:t>
            </a:r>
            <a:endParaRPr lang="en-US" altLang="en-US" dirty="0"/>
          </a:p>
        </p:txBody>
      </p:sp>
    </p:spTree>
    <p:extLst>
      <p:ext uri="{BB962C8B-B14F-4D97-AF65-F5344CB8AC3E}">
        <p14:creationId xmlns:p14="http://schemas.microsoft.com/office/powerpoint/2010/main" val="4254324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3CC0-DD30-4A02-AE95-8BAC52D27FB4}"/>
              </a:ext>
            </a:extLst>
          </p:cNvPr>
          <p:cNvSpPr>
            <a:spLocks noGrp="1"/>
          </p:cNvSpPr>
          <p:nvPr>
            <p:ph type="title"/>
          </p:nvPr>
        </p:nvSpPr>
        <p:spPr/>
        <p:txBody>
          <a:bodyPr/>
          <a:lstStyle/>
          <a:p>
            <a:r>
              <a:rPr lang="en-US" dirty="0"/>
              <a:t>API Discussion</a:t>
            </a:r>
          </a:p>
        </p:txBody>
      </p:sp>
      <p:sp>
        <p:nvSpPr>
          <p:cNvPr id="3" name="Content Placeholder 2">
            <a:extLst>
              <a:ext uri="{FF2B5EF4-FFF2-40B4-BE49-F238E27FC236}">
                <a16:creationId xmlns:a16="http://schemas.microsoft.com/office/drawing/2014/main" id="{90F29828-7348-4A73-81A6-1C8717D51B62}"/>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A67CAA9D-2D8A-4802-8F14-58118F6EEC3B}"/>
              </a:ext>
            </a:extLst>
          </p:cNvPr>
          <p:cNvSpPr>
            <a:spLocks noGrp="1"/>
          </p:cNvSpPr>
          <p:nvPr>
            <p:ph type="ftr" sz="quarter" idx="10"/>
          </p:nvPr>
        </p:nvSpPr>
        <p:spPr/>
        <p:txBody>
          <a:bodyPr/>
          <a:lstStyle/>
          <a:p>
            <a:pPr>
              <a:defRPr/>
            </a:pPr>
            <a:r>
              <a:rPr lang="en-US" altLang="en-US"/>
              <a:t>Copyright © 2019 Open Geospatial Consortium</a:t>
            </a:r>
            <a:endParaRPr lang="en-US" altLang="en-US" dirty="0"/>
          </a:p>
        </p:txBody>
      </p:sp>
    </p:spTree>
    <p:extLst>
      <p:ext uri="{BB962C8B-B14F-4D97-AF65-F5344CB8AC3E}">
        <p14:creationId xmlns:p14="http://schemas.microsoft.com/office/powerpoint/2010/main" val="2358429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FF1B-C8E3-498D-A2A4-60DD1C2189AF}"/>
              </a:ext>
            </a:extLst>
          </p:cNvPr>
          <p:cNvSpPr>
            <a:spLocks noGrp="1"/>
          </p:cNvSpPr>
          <p:nvPr>
            <p:ph type="title"/>
          </p:nvPr>
        </p:nvSpPr>
        <p:spPr/>
        <p:txBody>
          <a:bodyPr/>
          <a:lstStyle/>
          <a:p>
            <a:r>
              <a:rPr lang="en-US" dirty="0"/>
              <a:t>Service Description Metadata #38</a:t>
            </a:r>
          </a:p>
        </p:txBody>
      </p:sp>
      <p:sp>
        <p:nvSpPr>
          <p:cNvPr id="3" name="Content Placeholder 2">
            <a:extLst>
              <a:ext uri="{FF2B5EF4-FFF2-40B4-BE49-F238E27FC236}">
                <a16:creationId xmlns:a16="http://schemas.microsoft.com/office/drawing/2014/main" id="{D7106E45-66EC-45FD-8999-52E3DE891E54}"/>
              </a:ext>
            </a:extLst>
          </p:cNvPr>
          <p:cNvSpPr>
            <a:spLocks noGrp="1"/>
          </p:cNvSpPr>
          <p:nvPr>
            <p:ph idx="1"/>
          </p:nvPr>
        </p:nvSpPr>
        <p:spPr/>
        <p:txBody>
          <a:bodyPr/>
          <a:lstStyle/>
          <a:p>
            <a:pPr marL="0" indent="0">
              <a:buNone/>
            </a:pPr>
            <a:r>
              <a:rPr lang="en-US" dirty="0"/>
              <a:t>Service discovery has been a common issue. Common approach is to provide some basic metadata about the service (title, abstracts, organization, keywords ...). We have this for the individual collection but I do not see any "path" to get or change this metadata. </a:t>
            </a:r>
          </a:p>
          <a:p>
            <a:pPr marL="0" indent="0">
              <a:buNone/>
            </a:pPr>
            <a:endParaRPr lang="en-US" dirty="0"/>
          </a:p>
          <a:p>
            <a:pPr marL="0" indent="0">
              <a:buNone/>
            </a:pPr>
            <a:r>
              <a:rPr lang="en-US" dirty="0"/>
              <a:t>Can we have a /info to describe the server a bit using ISO 19115 or Dublin core...</a:t>
            </a:r>
          </a:p>
          <a:p>
            <a:endParaRPr lang="en-US" dirty="0"/>
          </a:p>
        </p:txBody>
      </p:sp>
      <p:sp>
        <p:nvSpPr>
          <p:cNvPr id="4" name="Footer Placeholder 3">
            <a:extLst>
              <a:ext uri="{FF2B5EF4-FFF2-40B4-BE49-F238E27FC236}">
                <a16:creationId xmlns:a16="http://schemas.microsoft.com/office/drawing/2014/main" id="{4FB91B59-19DA-4850-BC4A-0ED003036826}"/>
              </a:ext>
            </a:extLst>
          </p:cNvPr>
          <p:cNvSpPr>
            <a:spLocks noGrp="1"/>
          </p:cNvSpPr>
          <p:nvPr>
            <p:ph type="ftr" sz="quarter" idx="10"/>
          </p:nvPr>
        </p:nvSpPr>
        <p:spPr/>
        <p:txBody>
          <a:bodyPr/>
          <a:lstStyle/>
          <a:p>
            <a:pPr>
              <a:defRPr/>
            </a:pPr>
            <a:r>
              <a:rPr lang="en-US" altLang="en-US"/>
              <a:t>Copyright © 2019 Open Geospatial Consortium</a:t>
            </a:r>
            <a:endParaRPr lang="en-US" altLang="en-US" dirty="0"/>
          </a:p>
        </p:txBody>
      </p:sp>
    </p:spTree>
    <p:extLst>
      <p:ext uri="{BB962C8B-B14F-4D97-AF65-F5344CB8AC3E}">
        <p14:creationId xmlns:p14="http://schemas.microsoft.com/office/powerpoint/2010/main" val="864322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8100-8D5A-424C-BFF1-D23C8D9D8E38}"/>
              </a:ext>
            </a:extLst>
          </p:cNvPr>
          <p:cNvSpPr>
            <a:spLocks noGrp="1"/>
          </p:cNvSpPr>
          <p:nvPr>
            <p:ph type="title"/>
          </p:nvPr>
        </p:nvSpPr>
        <p:spPr/>
        <p:txBody>
          <a:bodyPr/>
          <a:lstStyle/>
          <a:p>
            <a:r>
              <a:rPr lang="en-US" dirty="0"/>
              <a:t>Discussion #38</a:t>
            </a:r>
          </a:p>
        </p:txBody>
      </p:sp>
      <p:sp>
        <p:nvSpPr>
          <p:cNvPr id="3" name="Content Placeholder 2">
            <a:extLst>
              <a:ext uri="{FF2B5EF4-FFF2-40B4-BE49-F238E27FC236}">
                <a16:creationId xmlns:a16="http://schemas.microsoft.com/office/drawing/2014/main" id="{87E017DF-AA0F-4B3D-B7CB-ECA83D862B5D}"/>
              </a:ext>
            </a:extLst>
          </p:cNvPr>
          <p:cNvSpPr>
            <a:spLocks noGrp="1"/>
          </p:cNvSpPr>
          <p:nvPr>
            <p:ph idx="1"/>
          </p:nvPr>
        </p:nvSpPr>
        <p:spPr/>
        <p:txBody>
          <a:bodyPr/>
          <a:lstStyle/>
          <a:p>
            <a:r>
              <a:rPr lang="en-US" dirty="0"/>
              <a:t>Should we expand the service description metadata?</a:t>
            </a:r>
          </a:p>
          <a:p>
            <a:r>
              <a:rPr lang="en-US" dirty="0"/>
              <a:t>Where should that metadata reside?</a:t>
            </a:r>
          </a:p>
          <a:p>
            <a:r>
              <a:rPr lang="en-US" dirty="0"/>
              <a:t>What should be included (mandatory vs. optional)?</a:t>
            </a:r>
          </a:p>
        </p:txBody>
      </p:sp>
      <p:sp>
        <p:nvSpPr>
          <p:cNvPr id="4" name="Footer Placeholder 3">
            <a:extLst>
              <a:ext uri="{FF2B5EF4-FFF2-40B4-BE49-F238E27FC236}">
                <a16:creationId xmlns:a16="http://schemas.microsoft.com/office/drawing/2014/main" id="{C5617B6F-5E8B-4E14-8D52-B9CCD70CCAC9}"/>
              </a:ext>
            </a:extLst>
          </p:cNvPr>
          <p:cNvSpPr>
            <a:spLocks noGrp="1"/>
          </p:cNvSpPr>
          <p:nvPr>
            <p:ph type="ftr" sz="quarter" idx="10"/>
          </p:nvPr>
        </p:nvSpPr>
        <p:spPr/>
        <p:txBody>
          <a:bodyPr/>
          <a:lstStyle/>
          <a:p>
            <a:pPr>
              <a:defRPr/>
            </a:pPr>
            <a:r>
              <a:rPr lang="en-US" altLang="en-US"/>
              <a:t>Copyright © 2019 Open Geospatial Consortium</a:t>
            </a:r>
            <a:endParaRPr lang="en-US" altLang="en-US" dirty="0"/>
          </a:p>
        </p:txBody>
      </p:sp>
    </p:spTree>
    <p:extLst>
      <p:ext uri="{BB962C8B-B14F-4D97-AF65-F5344CB8AC3E}">
        <p14:creationId xmlns:p14="http://schemas.microsoft.com/office/powerpoint/2010/main" val="909983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B122-92B6-4453-9DEC-B8EB3F9C2FC2}"/>
              </a:ext>
            </a:extLst>
          </p:cNvPr>
          <p:cNvSpPr>
            <a:spLocks noGrp="1"/>
          </p:cNvSpPr>
          <p:nvPr>
            <p:ph type="title"/>
          </p:nvPr>
        </p:nvSpPr>
        <p:spPr/>
        <p:txBody>
          <a:bodyPr/>
          <a:lstStyle/>
          <a:p>
            <a:r>
              <a:rPr lang="en-US" dirty="0"/>
              <a:t>Discussion #38</a:t>
            </a:r>
          </a:p>
        </p:txBody>
      </p:sp>
      <p:sp>
        <p:nvSpPr>
          <p:cNvPr id="3" name="Footer Placeholder 2">
            <a:extLst>
              <a:ext uri="{FF2B5EF4-FFF2-40B4-BE49-F238E27FC236}">
                <a16:creationId xmlns:a16="http://schemas.microsoft.com/office/drawing/2014/main" id="{7E26CF97-8B7E-46B5-B288-A1575CBC2C41}"/>
              </a:ext>
            </a:extLst>
          </p:cNvPr>
          <p:cNvSpPr>
            <a:spLocks noGrp="1"/>
          </p:cNvSpPr>
          <p:nvPr>
            <p:ph type="ftr" sz="quarter" idx="10"/>
          </p:nvPr>
        </p:nvSpPr>
        <p:spPr/>
        <p:txBody>
          <a:bodyPr/>
          <a:lstStyle/>
          <a:p>
            <a:pPr>
              <a:defRPr/>
            </a:pPr>
            <a:r>
              <a:rPr lang="en-US" altLang="en-US"/>
              <a:t>Copyright © 2019 Open Geospatial Consortium</a:t>
            </a:r>
            <a:endParaRPr lang="en-US" altLang="en-US" dirty="0"/>
          </a:p>
        </p:txBody>
      </p:sp>
      <p:graphicFrame>
        <p:nvGraphicFramePr>
          <p:cNvPr id="4" name="Table 3">
            <a:extLst>
              <a:ext uri="{FF2B5EF4-FFF2-40B4-BE49-F238E27FC236}">
                <a16:creationId xmlns:a16="http://schemas.microsoft.com/office/drawing/2014/main" id="{58D42A19-2847-4A53-AC8E-36C13415AF88}"/>
              </a:ext>
            </a:extLst>
          </p:cNvPr>
          <p:cNvGraphicFramePr>
            <a:graphicFrameLocks noGrp="1"/>
          </p:cNvGraphicFramePr>
          <p:nvPr>
            <p:extLst>
              <p:ext uri="{D42A27DB-BD31-4B8C-83A1-F6EECF244321}">
                <p14:modId xmlns:p14="http://schemas.microsoft.com/office/powerpoint/2010/main" val="1456920121"/>
              </p:ext>
            </p:extLst>
          </p:nvPr>
        </p:nvGraphicFramePr>
        <p:xfrm>
          <a:off x="533400" y="1371600"/>
          <a:ext cx="8077200" cy="4853940"/>
        </p:xfrm>
        <a:graphic>
          <a:graphicData uri="http://schemas.openxmlformats.org/drawingml/2006/table">
            <a:tbl>
              <a:tblPr firstRow="1" bandRow="1">
                <a:tableStyleId>{5C22544A-7EE6-4342-B048-85BDC9FD1C3A}</a:tableStyleId>
              </a:tblPr>
              <a:tblGrid>
                <a:gridCol w="2692400">
                  <a:extLst>
                    <a:ext uri="{9D8B030D-6E8A-4147-A177-3AD203B41FA5}">
                      <a16:colId xmlns:a16="http://schemas.microsoft.com/office/drawing/2014/main" val="3406767681"/>
                    </a:ext>
                  </a:extLst>
                </a:gridCol>
                <a:gridCol w="2692400">
                  <a:extLst>
                    <a:ext uri="{9D8B030D-6E8A-4147-A177-3AD203B41FA5}">
                      <a16:colId xmlns:a16="http://schemas.microsoft.com/office/drawing/2014/main" val="3124462157"/>
                    </a:ext>
                  </a:extLst>
                </a:gridCol>
                <a:gridCol w="2692400">
                  <a:extLst>
                    <a:ext uri="{9D8B030D-6E8A-4147-A177-3AD203B41FA5}">
                      <a16:colId xmlns:a16="http://schemas.microsoft.com/office/drawing/2014/main" val="3733440585"/>
                    </a:ext>
                  </a:extLst>
                </a:gridCol>
              </a:tblGrid>
              <a:tr h="373380">
                <a:tc>
                  <a:txBody>
                    <a:bodyPr/>
                    <a:lstStyle/>
                    <a:p>
                      <a:r>
                        <a:rPr lang="en-US" sz="1800" dirty="0"/>
                        <a:t>Element</a:t>
                      </a:r>
                    </a:p>
                  </a:txBody>
                  <a:tcPr/>
                </a:tc>
                <a:tc>
                  <a:txBody>
                    <a:bodyPr/>
                    <a:lstStyle/>
                    <a:p>
                      <a:r>
                        <a:rPr lang="en-US" sz="1800" dirty="0"/>
                        <a:t>Location</a:t>
                      </a:r>
                    </a:p>
                  </a:txBody>
                  <a:tcPr/>
                </a:tc>
                <a:tc>
                  <a:txBody>
                    <a:bodyPr/>
                    <a:lstStyle/>
                    <a:p>
                      <a:r>
                        <a:rPr lang="en-US" sz="1800" dirty="0"/>
                        <a:t>Cardinality</a:t>
                      </a:r>
                    </a:p>
                  </a:txBody>
                  <a:tcPr/>
                </a:tc>
                <a:extLst>
                  <a:ext uri="{0D108BD9-81ED-4DB2-BD59-A6C34878D82A}">
                    <a16:rowId xmlns:a16="http://schemas.microsoft.com/office/drawing/2014/main" val="1050247284"/>
                  </a:ext>
                </a:extLst>
              </a:tr>
              <a:tr h="373380">
                <a:tc>
                  <a:txBody>
                    <a:bodyPr/>
                    <a:lstStyle/>
                    <a:p>
                      <a:endParaRPr lang="en-US" sz="1800" dirty="0"/>
                    </a:p>
                  </a:txBody>
                  <a:tcPr/>
                </a:tc>
                <a:tc>
                  <a:txBody>
                    <a:bodyPr/>
                    <a:lstStyle/>
                    <a:p>
                      <a:endParaRPr lang="en-US" sz="1800"/>
                    </a:p>
                  </a:txBody>
                  <a:tcPr/>
                </a:tc>
                <a:tc>
                  <a:txBody>
                    <a:bodyPr/>
                    <a:lstStyle/>
                    <a:p>
                      <a:endParaRPr lang="en-US" sz="1800"/>
                    </a:p>
                  </a:txBody>
                  <a:tcPr/>
                </a:tc>
                <a:extLst>
                  <a:ext uri="{0D108BD9-81ED-4DB2-BD59-A6C34878D82A}">
                    <a16:rowId xmlns:a16="http://schemas.microsoft.com/office/drawing/2014/main" val="26955022"/>
                  </a:ext>
                </a:extLst>
              </a:tr>
              <a:tr h="373380">
                <a:tc>
                  <a:txBody>
                    <a:bodyPr/>
                    <a:lstStyle/>
                    <a:p>
                      <a:endParaRPr lang="en-US" sz="1800" dirty="0"/>
                    </a:p>
                  </a:txBody>
                  <a:tcPr/>
                </a:tc>
                <a:tc>
                  <a:txBody>
                    <a:bodyPr/>
                    <a:lstStyle/>
                    <a:p>
                      <a:endParaRPr lang="en-US" sz="1800"/>
                    </a:p>
                  </a:txBody>
                  <a:tcPr/>
                </a:tc>
                <a:tc>
                  <a:txBody>
                    <a:bodyPr/>
                    <a:lstStyle/>
                    <a:p>
                      <a:endParaRPr lang="en-US" sz="1800"/>
                    </a:p>
                  </a:txBody>
                  <a:tcPr/>
                </a:tc>
                <a:extLst>
                  <a:ext uri="{0D108BD9-81ED-4DB2-BD59-A6C34878D82A}">
                    <a16:rowId xmlns:a16="http://schemas.microsoft.com/office/drawing/2014/main" val="3473883664"/>
                  </a:ext>
                </a:extLst>
              </a:tr>
              <a:tr h="373380">
                <a:tc>
                  <a:txBody>
                    <a:bodyPr/>
                    <a:lstStyle/>
                    <a:p>
                      <a:endParaRPr lang="en-US" sz="1800" dirty="0"/>
                    </a:p>
                  </a:txBody>
                  <a:tcPr/>
                </a:tc>
                <a:tc>
                  <a:txBody>
                    <a:bodyPr/>
                    <a:lstStyle/>
                    <a:p>
                      <a:endParaRPr lang="en-US" sz="1800"/>
                    </a:p>
                  </a:txBody>
                  <a:tcPr/>
                </a:tc>
                <a:tc>
                  <a:txBody>
                    <a:bodyPr/>
                    <a:lstStyle/>
                    <a:p>
                      <a:endParaRPr lang="en-US" sz="1800"/>
                    </a:p>
                  </a:txBody>
                  <a:tcPr/>
                </a:tc>
                <a:extLst>
                  <a:ext uri="{0D108BD9-81ED-4DB2-BD59-A6C34878D82A}">
                    <a16:rowId xmlns:a16="http://schemas.microsoft.com/office/drawing/2014/main" val="3507092356"/>
                  </a:ext>
                </a:extLst>
              </a:tr>
              <a:tr h="373380">
                <a:tc>
                  <a:txBody>
                    <a:bodyPr/>
                    <a:lstStyle/>
                    <a:p>
                      <a:endParaRPr lang="en-US" sz="1800" dirty="0"/>
                    </a:p>
                  </a:txBody>
                  <a:tcPr/>
                </a:tc>
                <a:tc>
                  <a:txBody>
                    <a:bodyPr/>
                    <a:lstStyle/>
                    <a:p>
                      <a:endParaRPr lang="en-US" sz="1800"/>
                    </a:p>
                  </a:txBody>
                  <a:tcPr/>
                </a:tc>
                <a:tc>
                  <a:txBody>
                    <a:bodyPr/>
                    <a:lstStyle/>
                    <a:p>
                      <a:endParaRPr lang="en-US" sz="1800"/>
                    </a:p>
                  </a:txBody>
                  <a:tcPr/>
                </a:tc>
                <a:extLst>
                  <a:ext uri="{0D108BD9-81ED-4DB2-BD59-A6C34878D82A}">
                    <a16:rowId xmlns:a16="http://schemas.microsoft.com/office/drawing/2014/main" val="3975069866"/>
                  </a:ext>
                </a:extLst>
              </a:tr>
              <a:tr h="373380">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745419154"/>
                  </a:ext>
                </a:extLst>
              </a:tr>
              <a:tr h="373380">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2987897502"/>
                  </a:ext>
                </a:extLst>
              </a:tr>
              <a:tr h="373380">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705112993"/>
                  </a:ext>
                </a:extLst>
              </a:tr>
              <a:tr h="373380">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235861343"/>
                  </a:ext>
                </a:extLst>
              </a:tr>
              <a:tr h="373380">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2538017689"/>
                  </a:ext>
                </a:extLst>
              </a:tr>
              <a:tr h="373380">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451719272"/>
                  </a:ext>
                </a:extLst>
              </a:tr>
              <a:tr h="373380">
                <a:tc>
                  <a:txBody>
                    <a:bodyPr/>
                    <a:lstStyle/>
                    <a:p>
                      <a:endParaRPr lang="en-US" sz="180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068424855"/>
                  </a:ext>
                </a:extLst>
              </a:tr>
              <a:tr h="373380">
                <a:tc>
                  <a:txBody>
                    <a:bodyPr/>
                    <a:lstStyle/>
                    <a:p>
                      <a:endParaRPr lang="en-US" sz="1800" dirty="0"/>
                    </a:p>
                  </a:txBody>
                  <a:tcPr/>
                </a:tc>
                <a:tc>
                  <a:txBody>
                    <a:bodyPr/>
                    <a:lstStyle/>
                    <a:p>
                      <a:endParaRPr lang="en-US" sz="1800"/>
                    </a:p>
                  </a:txBody>
                  <a:tcPr/>
                </a:tc>
                <a:tc>
                  <a:txBody>
                    <a:bodyPr/>
                    <a:lstStyle/>
                    <a:p>
                      <a:endParaRPr lang="en-US" sz="1800" dirty="0"/>
                    </a:p>
                  </a:txBody>
                  <a:tcPr/>
                </a:tc>
                <a:extLst>
                  <a:ext uri="{0D108BD9-81ED-4DB2-BD59-A6C34878D82A}">
                    <a16:rowId xmlns:a16="http://schemas.microsoft.com/office/drawing/2014/main" val="3648554813"/>
                  </a:ext>
                </a:extLst>
              </a:tr>
            </a:tbl>
          </a:graphicData>
        </a:graphic>
      </p:graphicFrame>
    </p:spTree>
    <p:extLst>
      <p:ext uri="{BB962C8B-B14F-4D97-AF65-F5344CB8AC3E}">
        <p14:creationId xmlns:p14="http://schemas.microsoft.com/office/powerpoint/2010/main" val="3237851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ECEF-AAD0-4D73-91F9-3E25F1F507FF}"/>
              </a:ext>
            </a:extLst>
          </p:cNvPr>
          <p:cNvSpPr>
            <a:spLocks noGrp="1"/>
          </p:cNvSpPr>
          <p:nvPr>
            <p:ph type="title"/>
          </p:nvPr>
        </p:nvSpPr>
        <p:spPr/>
        <p:txBody>
          <a:bodyPr/>
          <a:lstStyle/>
          <a:p>
            <a:r>
              <a:rPr lang="en-US" dirty="0"/>
              <a:t>Bounding Box and Extents</a:t>
            </a:r>
          </a:p>
        </p:txBody>
      </p:sp>
      <p:sp>
        <p:nvSpPr>
          <p:cNvPr id="3" name="Content Placeholder 2">
            <a:extLst>
              <a:ext uri="{FF2B5EF4-FFF2-40B4-BE49-F238E27FC236}">
                <a16:creationId xmlns:a16="http://schemas.microsoft.com/office/drawing/2014/main" id="{780C42E1-E861-417C-9AA3-C24C90F33426}"/>
              </a:ext>
            </a:extLst>
          </p:cNvPr>
          <p:cNvSpPr>
            <a:spLocks noGrp="1"/>
          </p:cNvSpPr>
          <p:nvPr>
            <p:ph idx="1"/>
          </p:nvPr>
        </p:nvSpPr>
        <p:spPr/>
        <p:txBody>
          <a:bodyPr/>
          <a:lstStyle/>
          <a:p>
            <a:r>
              <a:rPr lang="en-US" dirty="0"/>
              <a:t>Is the bounding box mandatory?</a:t>
            </a:r>
          </a:p>
          <a:p>
            <a:r>
              <a:rPr lang="en-US" dirty="0"/>
              <a:t>Does a box have three dimensions?</a:t>
            </a:r>
          </a:p>
          <a:p>
            <a:r>
              <a:rPr lang="en-US" dirty="0"/>
              <a:t>Does a box have a temporal dimension?</a:t>
            </a:r>
          </a:p>
          <a:p>
            <a:r>
              <a:rPr lang="en-US" dirty="0"/>
              <a:t>Can a box extend into n dimensions?</a:t>
            </a:r>
          </a:p>
          <a:p>
            <a:pPr marL="0" indent="0">
              <a:buNone/>
            </a:pPr>
            <a:endParaRPr lang="en-US" dirty="0"/>
          </a:p>
        </p:txBody>
      </p:sp>
      <p:sp>
        <p:nvSpPr>
          <p:cNvPr id="4" name="Footer Placeholder 3">
            <a:extLst>
              <a:ext uri="{FF2B5EF4-FFF2-40B4-BE49-F238E27FC236}">
                <a16:creationId xmlns:a16="http://schemas.microsoft.com/office/drawing/2014/main" id="{A23BD305-4AC4-484D-AB05-F020FA164805}"/>
              </a:ext>
            </a:extLst>
          </p:cNvPr>
          <p:cNvSpPr>
            <a:spLocks noGrp="1"/>
          </p:cNvSpPr>
          <p:nvPr>
            <p:ph type="ftr" sz="quarter" idx="10"/>
          </p:nvPr>
        </p:nvSpPr>
        <p:spPr/>
        <p:txBody>
          <a:bodyPr/>
          <a:lstStyle/>
          <a:p>
            <a:pPr>
              <a:defRPr/>
            </a:pPr>
            <a:r>
              <a:rPr lang="en-US" altLang="en-US"/>
              <a:t>Copyright © 2019 Open Geospatial Consortium</a:t>
            </a:r>
            <a:endParaRPr lang="en-US" altLang="en-US" dirty="0"/>
          </a:p>
        </p:txBody>
      </p:sp>
    </p:spTree>
    <p:extLst>
      <p:ext uri="{BB962C8B-B14F-4D97-AF65-F5344CB8AC3E}">
        <p14:creationId xmlns:p14="http://schemas.microsoft.com/office/powerpoint/2010/main" val="3978336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3412-1C5A-4E14-A6EB-DE3C28EA2279}"/>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061E44CE-6215-4E6F-AB3B-54112C4C7E3B}"/>
              </a:ext>
            </a:extLst>
          </p:cNvPr>
          <p:cNvSpPr>
            <a:spLocks noGrp="1"/>
          </p:cNvSpPr>
          <p:nvPr>
            <p:ph idx="1"/>
          </p:nvPr>
        </p:nvSpPr>
        <p:spPr/>
        <p:txBody>
          <a:bodyPr/>
          <a:lstStyle/>
          <a:p>
            <a:r>
              <a:rPr lang="en-US" dirty="0"/>
              <a:t>Consistent representation of links</a:t>
            </a:r>
          </a:p>
          <a:p>
            <a:r>
              <a:rPr lang="en-US" dirty="0"/>
              <a:t>Content negotiation and non-registered media types</a:t>
            </a:r>
          </a:p>
          <a:p>
            <a:r>
              <a:rPr lang="en-US" dirty="0"/>
              <a:t>Syntax for names and URL compatibility </a:t>
            </a:r>
          </a:p>
          <a:p>
            <a:r>
              <a:rPr lang="en-US" dirty="0"/>
              <a:t>JSON Schema vs. </a:t>
            </a:r>
            <a:r>
              <a:rPr lang="en-US" dirty="0" err="1"/>
              <a:t>OpenAPI</a:t>
            </a:r>
            <a:endParaRPr lang="en-US" dirty="0"/>
          </a:p>
        </p:txBody>
      </p:sp>
      <p:sp>
        <p:nvSpPr>
          <p:cNvPr id="4" name="Footer Placeholder 3">
            <a:extLst>
              <a:ext uri="{FF2B5EF4-FFF2-40B4-BE49-F238E27FC236}">
                <a16:creationId xmlns:a16="http://schemas.microsoft.com/office/drawing/2014/main" id="{D8B9F371-F210-4CBD-A0AF-96EBB5B244D0}"/>
              </a:ext>
            </a:extLst>
          </p:cNvPr>
          <p:cNvSpPr>
            <a:spLocks noGrp="1"/>
          </p:cNvSpPr>
          <p:nvPr>
            <p:ph type="ftr" sz="quarter" idx="10"/>
          </p:nvPr>
        </p:nvSpPr>
        <p:spPr/>
        <p:txBody>
          <a:bodyPr/>
          <a:lstStyle/>
          <a:p>
            <a:pPr>
              <a:defRPr/>
            </a:pPr>
            <a:r>
              <a:rPr lang="en-US" altLang="en-US"/>
              <a:t>Copyright © 2019 Open Geospatial Consortium</a:t>
            </a:r>
            <a:endParaRPr lang="en-US" altLang="en-US" dirty="0"/>
          </a:p>
        </p:txBody>
      </p:sp>
    </p:spTree>
    <p:extLst>
      <p:ext uri="{BB962C8B-B14F-4D97-AF65-F5344CB8AC3E}">
        <p14:creationId xmlns:p14="http://schemas.microsoft.com/office/powerpoint/2010/main" val="16197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4A93-D75F-FA41-AD14-08C9661E635A}"/>
              </a:ext>
            </a:extLst>
          </p:cNvPr>
          <p:cNvSpPr>
            <a:spLocks noGrp="1"/>
          </p:cNvSpPr>
          <p:nvPr>
            <p:ph type="title"/>
          </p:nvPr>
        </p:nvSpPr>
        <p:spPr/>
        <p:txBody>
          <a:bodyPr/>
          <a:lstStyle/>
          <a:p>
            <a:r>
              <a:rPr lang="en-US" dirty="0" err="1"/>
              <a:t>WiFi</a:t>
            </a:r>
            <a:r>
              <a:rPr lang="en-US" dirty="0"/>
              <a:t> details</a:t>
            </a:r>
          </a:p>
        </p:txBody>
      </p:sp>
      <p:sp>
        <p:nvSpPr>
          <p:cNvPr id="3" name="Content Placeholder 2">
            <a:extLst>
              <a:ext uri="{FF2B5EF4-FFF2-40B4-BE49-F238E27FC236}">
                <a16:creationId xmlns:a16="http://schemas.microsoft.com/office/drawing/2014/main" id="{3586F624-04A8-E647-B385-7E210C4A4FDA}"/>
              </a:ext>
            </a:extLst>
          </p:cNvPr>
          <p:cNvSpPr>
            <a:spLocks noGrp="1"/>
          </p:cNvSpPr>
          <p:nvPr>
            <p:ph idx="1"/>
          </p:nvPr>
        </p:nvSpPr>
        <p:spPr/>
        <p:txBody>
          <a:bodyPr/>
          <a:lstStyle/>
          <a:p>
            <a:pPr marL="0" indent="0">
              <a:buNone/>
            </a:pPr>
            <a:endParaRPr lang="en-US" sz="4000" dirty="0"/>
          </a:p>
        </p:txBody>
      </p:sp>
      <p:sp>
        <p:nvSpPr>
          <p:cNvPr id="4" name="Footer Placeholder 3">
            <a:extLst>
              <a:ext uri="{FF2B5EF4-FFF2-40B4-BE49-F238E27FC236}">
                <a16:creationId xmlns:a16="http://schemas.microsoft.com/office/drawing/2014/main" id="{AAF4CB5B-D07D-0649-A049-D0BEF39C6818}"/>
              </a:ext>
            </a:extLst>
          </p:cNvPr>
          <p:cNvSpPr>
            <a:spLocks noGrp="1"/>
          </p:cNvSpPr>
          <p:nvPr>
            <p:ph type="ftr" sz="quarter" idx="10"/>
          </p:nvPr>
        </p:nvSpPr>
        <p:spPr/>
        <p:txBody>
          <a:bodyPr/>
          <a:lstStyle/>
          <a:p>
            <a:pPr>
              <a:defRPr/>
            </a:pPr>
            <a:r>
              <a:rPr lang="en-US" altLang="en-US" dirty="0"/>
              <a:t>Copyright © 2019 Open Geospatial Consortium</a:t>
            </a:r>
          </a:p>
        </p:txBody>
      </p:sp>
    </p:spTree>
    <p:extLst>
      <p:ext uri="{BB962C8B-B14F-4D97-AF65-F5344CB8AC3E}">
        <p14:creationId xmlns:p14="http://schemas.microsoft.com/office/powerpoint/2010/main" val="3138313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API-Features updates</a:t>
            </a:r>
          </a:p>
          <a:p>
            <a:r>
              <a:rPr lang="en-US" dirty="0"/>
              <a:t>Issue #52</a:t>
            </a:r>
          </a:p>
          <a:p>
            <a:r>
              <a:rPr lang="en-US" dirty="0"/>
              <a:t>Issue #62</a:t>
            </a:r>
          </a:p>
          <a:p>
            <a:r>
              <a:rPr lang="en-US" dirty="0"/>
              <a:t>Collections</a:t>
            </a:r>
          </a:p>
          <a:p>
            <a:r>
              <a:rPr lang="en-US" dirty="0"/>
              <a:t>API Description</a:t>
            </a:r>
          </a:p>
          <a:p>
            <a:r>
              <a:rPr lang="en-US" dirty="0"/>
              <a:t>Service Metadata</a:t>
            </a:r>
          </a:p>
          <a:p>
            <a:r>
              <a:rPr lang="en-US" dirty="0"/>
              <a:t>Bounding Box and Extent</a:t>
            </a:r>
          </a:p>
          <a:p>
            <a:r>
              <a:rPr lang="en-US" dirty="0"/>
              <a:t>Syntax Issues</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altLang="en-US" dirty="0"/>
              <a:t>Copyright © 2019 Open Geospatial Consortium</a:t>
            </a:r>
          </a:p>
        </p:txBody>
      </p:sp>
    </p:spTree>
    <p:extLst>
      <p:ext uri="{BB962C8B-B14F-4D97-AF65-F5344CB8AC3E}">
        <p14:creationId xmlns:p14="http://schemas.microsoft.com/office/powerpoint/2010/main" val="1948080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321C-8CAC-4505-8388-2582D2C2A873}"/>
              </a:ext>
            </a:extLst>
          </p:cNvPr>
          <p:cNvSpPr>
            <a:spLocks noGrp="1"/>
          </p:cNvSpPr>
          <p:nvPr>
            <p:ph type="title"/>
          </p:nvPr>
        </p:nvSpPr>
        <p:spPr/>
        <p:txBody>
          <a:bodyPr/>
          <a:lstStyle/>
          <a:p>
            <a:r>
              <a:rPr lang="en-US" dirty="0"/>
              <a:t>API-Features Re-Sync</a:t>
            </a:r>
          </a:p>
        </p:txBody>
      </p:sp>
      <p:sp>
        <p:nvSpPr>
          <p:cNvPr id="3" name="Content Placeholder 2">
            <a:extLst>
              <a:ext uri="{FF2B5EF4-FFF2-40B4-BE49-F238E27FC236}">
                <a16:creationId xmlns:a16="http://schemas.microsoft.com/office/drawing/2014/main" id="{73341A55-3EF8-428E-83F5-B2E24B44B6FC}"/>
              </a:ext>
            </a:extLst>
          </p:cNvPr>
          <p:cNvSpPr>
            <a:spLocks noGrp="1"/>
          </p:cNvSpPr>
          <p:nvPr>
            <p:ph idx="1"/>
          </p:nvPr>
        </p:nvSpPr>
        <p:spPr/>
        <p:txBody>
          <a:bodyPr/>
          <a:lstStyle/>
          <a:p>
            <a:r>
              <a:rPr lang="en-US" dirty="0"/>
              <a:t>The API-Common GitHub has been updated to reflect the approved API-Features standard</a:t>
            </a:r>
          </a:p>
          <a:p>
            <a:r>
              <a:rPr lang="en-US" dirty="0"/>
              <a:t>These updates are in the September-2019-re-sync branch.</a:t>
            </a:r>
          </a:p>
          <a:p>
            <a:r>
              <a:rPr lang="en-US" dirty="0"/>
              <a:t>Changes are mostly in the requirements.</a:t>
            </a:r>
          </a:p>
          <a:p>
            <a:r>
              <a:rPr lang="en-US" dirty="0"/>
              <a:t>Textual narratives will be updated latter.</a:t>
            </a:r>
          </a:p>
          <a:p>
            <a:r>
              <a:rPr lang="en-US" dirty="0"/>
              <a:t>Now let’s go to the deltas -----</a:t>
            </a:r>
          </a:p>
        </p:txBody>
      </p:sp>
      <p:sp>
        <p:nvSpPr>
          <p:cNvPr id="4" name="Footer Placeholder 3">
            <a:extLst>
              <a:ext uri="{FF2B5EF4-FFF2-40B4-BE49-F238E27FC236}">
                <a16:creationId xmlns:a16="http://schemas.microsoft.com/office/drawing/2014/main" id="{A3DE4F6C-9780-4691-9F85-1626EAEDE7B8}"/>
              </a:ext>
            </a:extLst>
          </p:cNvPr>
          <p:cNvSpPr>
            <a:spLocks noGrp="1"/>
          </p:cNvSpPr>
          <p:nvPr>
            <p:ph type="ftr" sz="quarter" idx="10"/>
          </p:nvPr>
        </p:nvSpPr>
        <p:spPr/>
        <p:txBody>
          <a:bodyPr/>
          <a:lstStyle/>
          <a:p>
            <a:pPr>
              <a:defRPr/>
            </a:pPr>
            <a:r>
              <a:rPr lang="en-US" altLang="en-US"/>
              <a:t>Copyright © 2019 Open Geospatial Consortium</a:t>
            </a:r>
            <a:endParaRPr lang="en-US" altLang="en-US" dirty="0"/>
          </a:p>
        </p:txBody>
      </p:sp>
    </p:spTree>
    <p:extLst>
      <p:ext uri="{BB962C8B-B14F-4D97-AF65-F5344CB8AC3E}">
        <p14:creationId xmlns:p14="http://schemas.microsoft.com/office/powerpoint/2010/main" val="187642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CBAD-7072-499D-9872-E6F4FB4F99B3}"/>
              </a:ext>
            </a:extLst>
          </p:cNvPr>
          <p:cNvSpPr>
            <a:spLocks noGrp="1"/>
          </p:cNvSpPr>
          <p:nvPr>
            <p:ph type="title"/>
          </p:nvPr>
        </p:nvSpPr>
        <p:spPr/>
        <p:txBody>
          <a:bodyPr/>
          <a:lstStyle/>
          <a:p>
            <a:r>
              <a:rPr lang="en-US" dirty="0"/>
              <a:t>Hackathon Comment #52</a:t>
            </a:r>
          </a:p>
        </p:txBody>
      </p:sp>
      <p:sp>
        <p:nvSpPr>
          <p:cNvPr id="3" name="Content Placeholder 2">
            <a:extLst>
              <a:ext uri="{FF2B5EF4-FFF2-40B4-BE49-F238E27FC236}">
                <a16:creationId xmlns:a16="http://schemas.microsoft.com/office/drawing/2014/main" id="{825F39C7-132D-4622-AA54-F39FAEB3C94B}"/>
              </a:ext>
            </a:extLst>
          </p:cNvPr>
          <p:cNvSpPr>
            <a:spLocks noGrp="1"/>
          </p:cNvSpPr>
          <p:nvPr>
            <p:ph idx="1"/>
          </p:nvPr>
        </p:nvSpPr>
        <p:spPr/>
        <p:txBody>
          <a:bodyPr/>
          <a:lstStyle/>
          <a:p>
            <a:pPr marL="0" indent="0">
              <a:buNone/>
            </a:pPr>
            <a:r>
              <a:rPr lang="en-US" dirty="0" err="1"/>
              <a:t>GeoSeer</a:t>
            </a:r>
            <a:r>
              <a:rPr lang="en-US" dirty="0"/>
              <a:t> would like to highlight that if something is not explicitly specified in the OGC API specifications and instead relies on the deployer deciding what/how to implement it (as has been suggested with Keywords), this obviates much of the benefit of a standard. Even with standards, developers end up finding many different ways to do things! Without standards the number of ways to do things just makes life extremely difficult for anyone who wishes to automate access to services. It is advisable not to rely on the deployers/implementers being consistent.</a:t>
            </a:r>
          </a:p>
        </p:txBody>
      </p:sp>
      <p:sp>
        <p:nvSpPr>
          <p:cNvPr id="4" name="Footer Placeholder 3">
            <a:extLst>
              <a:ext uri="{FF2B5EF4-FFF2-40B4-BE49-F238E27FC236}">
                <a16:creationId xmlns:a16="http://schemas.microsoft.com/office/drawing/2014/main" id="{09F5C7E6-4773-4D11-8A56-3B06A8845049}"/>
              </a:ext>
            </a:extLst>
          </p:cNvPr>
          <p:cNvSpPr>
            <a:spLocks noGrp="1"/>
          </p:cNvSpPr>
          <p:nvPr>
            <p:ph type="ftr" sz="quarter" idx="10"/>
          </p:nvPr>
        </p:nvSpPr>
        <p:spPr/>
        <p:txBody>
          <a:bodyPr/>
          <a:lstStyle/>
          <a:p>
            <a:pPr>
              <a:defRPr/>
            </a:pPr>
            <a:r>
              <a:rPr lang="en-US" altLang="en-US"/>
              <a:t>Copyright © 2019 Open Geospatial Consortium</a:t>
            </a:r>
            <a:endParaRPr lang="en-US" altLang="en-US" dirty="0"/>
          </a:p>
        </p:txBody>
      </p:sp>
    </p:spTree>
    <p:extLst>
      <p:ext uri="{BB962C8B-B14F-4D97-AF65-F5344CB8AC3E}">
        <p14:creationId xmlns:p14="http://schemas.microsoft.com/office/powerpoint/2010/main" val="3966758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00CE-713E-4E7A-927F-90AF91D44EB8}"/>
              </a:ext>
            </a:extLst>
          </p:cNvPr>
          <p:cNvSpPr>
            <a:spLocks noGrp="1"/>
          </p:cNvSpPr>
          <p:nvPr>
            <p:ph type="title"/>
          </p:nvPr>
        </p:nvSpPr>
        <p:spPr/>
        <p:txBody>
          <a:bodyPr/>
          <a:lstStyle/>
          <a:p>
            <a:r>
              <a:rPr lang="en-US" dirty="0"/>
              <a:t>Response #52</a:t>
            </a:r>
          </a:p>
        </p:txBody>
      </p:sp>
      <p:sp>
        <p:nvSpPr>
          <p:cNvPr id="3" name="Content Placeholder 2">
            <a:extLst>
              <a:ext uri="{FF2B5EF4-FFF2-40B4-BE49-F238E27FC236}">
                <a16:creationId xmlns:a16="http://schemas.microsoft.com/office/drawing/2014/main" id="{134156AA-6090-4DCA-99F2-BB7D5A685A29}"/>
              </a:ext>
            </a:extLst>
          </p:cNvPr>
          <p:cNvSpPr>
            <a:spLocks noGrp="1"/>
          </p:cNvSpPr>
          <p:nvPr>
            <p:ph idx="1"/>
          </p:nvPr>
        </p:nvSpPr>
        <p:spPr/>
        <p:txBody>
          <a:bodyPr/>
          <a:lstStyle/>
          <a:p>
            <a:pPr marL="0" indent="0">
              <a:buNone/>
            </a:pPr>
            <a:r>
              <a:rPr lang="en-US" dirty="0"/>
              <a:t>The extensibility model for JSON seems to be that you can add anything to a JSON document but clients are free to ignore anything they don't understand. </a:t>
            </a:r>
          </a:p>
          <a:p>
            <a:pPr marL="0" indent="0">
              <a:buNone/>
            </a:pPr>
            <a:endParaRPr lang="en-US" sz="1200" dirty="0"/>
          </a:p>
          <a:p>
            <a:pPr marL="0" indent="0">
              <a:buNone/>
            </a:pPr>
            <a:r>
              <a:rPr lang="en-US" dirty="0"/>
              <a:t>This suggests a strategy of producing </a:t>
            </a:r>
            <a:r>
              <a:rPr lang="en-US" dirty="0" err="1"/>
              <a:t>OpenAPI</a:t>
            </a:r>
            <a:r>
              <a:rPr lang="en-US" dirty="0"/>
              <a:t> and JSON Schema documents which are </a:t>
            </a:r>
            <a:r>
              <a:rPr lang="en-US" u="sng" dirty="0"/>
              <a:t>rich in optional concepts</a:t>
            </a:r>
            <a:r>
              <a:rPr lang="en-US" dirty="0"/>
              <a:t>. Developers are encouraged (required?) to use these concepts where they are appropriate for the intended use of their product.</a:t>
            </a:r>
          </a:p>
          <a:p>
            <a:endParaRPr lang="en-US" sz="1200" dirty="0"/>
          </a:p>
          <a:p>
            <a:pPr marL="0" indent="0">
              <a:buNone/>
            </a:pPr>
            <a:r>
              <a:rPr lang="en-US" dirty="0"/>
              <a:t>Note the change in approach. Standards are NOT a mandate to which you must comply. Rather they are a toolkit to </a:t>
            </a:r>
            <a:r>
              <a:rPr lang="en-US" u="sng" dirty="0"/>
              <a:t>reduce risk </a:t>
            </a:r>
            <a:r>
              <a:rPr lang="en-US" dirty="0"/>
              <a:t>and </a:t>
            </a:r>
            <a:r>
              <a:rPr lang="en-US" u="sng" dirty="0"/>
              <a:t>improve value</a:t>
            </a:r>
            <a:r>
              <a:rPr lang="en-US" dirty="0"/>
              <a:t>.</a:t>
            </a:r>
          </a:p>
        </p:txBody>
      </p:sp>
      <p:sp>
        <p:nvSpPr>
          <p:cNvPr id="4" name="Footer Placeholder 3">
            <a:extLst>
              <a:ext uri="{FF2B5EF4-FFF2-40B4-BE49-F238E27FC236}">
                <a16:creationId xmlns:a16="http://schemas.microsoft.com/office/drawing/2014/main" id="{04EC93EE-26AE-41F6-BC3A-FAF360767A86}"/>
              </a:ext>
            </a:extLst>
          </p:cNvPr>
          <p:cNvSpPr>
            <a:spLocks noGrp="1"/>
          </p:cNvSpPr>
          <p:nvPr>
            <p:ph type="ftr" sz="quarter" idx="10"/>
          </p:nvPr>
        </p:nvSpPr>
        <p:spPr/>
        <p:txBody>
          <a:bodyPr/>
          <a:lstStyle/>
          <a:p>
            <a:pPr>
              <a:defRPr/>
            </a:pPr>
            <a:r>
              <a:rPr lang="en-US" altLang="en-US"/>
              <a:t>Copyright © 2019 Open Geospatial Consortium</a:t>
            </a:r>
            <a:endParaRPr lang="en-US" altLang="en-US" dirty="0"/>
          </a:p>
        </p:txBody>
      </p:sp>
    </p:spTree>
    <p:extLst>
      <p:ext uri="{BB962C8B-B14F-4D97-AF65-F5344CB8AC3E}">
        <p14:creationId xmlns:p14="http://schemas.microsoft.com/office/powerpoint/2010/main" val="971675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8100-8D5A-424C-BFF1-D23C8D9D8E38}"/>
              </a:ext>
            </a:extLst>
          </p:cNvPr>
          <p:cNvSpPr>
            <a:spLocks noGrp="1"/>
          </p:cNvSpPr>
          <p:nvPr>
            <p:ph type="title"/>
          </p:nvPr>
        </p:nvSpPr>
        <p:spPr/>
        <p:txBody>
          <a:bodyPr/>
          <a:lstStyle/>
          <a:p>
            <a:r>
              <a:rPr lang="en-US" dirty="0"/>
              <a:t>Discussion #52</a:t>
            </a:r>
          </a:p>
        </p:txBody>
      </p:sp>
      <p:sp>
        <p:nvSpPr>
          <p:cNvPr id="3" name="Content Placeholder 2">
            <a:extLst>
              <a:ext uri="{FF2B5EF4-FFF2-40B4-BE49-F238E27FC236}">
                <a16:creationId xmlns:a16="http://schemas.microsoft.com/office/drawing/2014/main" id="{87E017DF-AA0F-4B3D-B7CB-ECA83D862B5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C5617B6F-5E8B-4E14-8D52-B9CCD70CCAC9}"/>
              </a:ext>
            </a:extLst>
          </p:cNvPr>
          <p:cNvSpPr>
            <a:spLocks noGrp="1"/>
          </p:cNvSpPr>
          <p:nvPr>
            <p:ph type="ftr" sz="quarter" idx="10"/>
          </p:nvPr>
        </p:nvSpPr>
        <p:spPr/>
        <p:txBody>
          <a:bodyPr/>
          <a:lstStyle/>
          <a:p>
            <a:pPr>
              <a:defRPr/>
            </a:pPr>
            <a:r>
              <a:rPr lang="en-US" altLang="en-US"/>
              <a:t>Copyright © 2019 Open Geospatial Consortium</a:t>
            </a:r>
            <a:endParaRPr lang="en-US" altLang="en-US" dirty="0"/>
          </a:p>
        </p:txBody>
      </p:sp>
    </p:spTree>
    <p:extLst>
      <p:ext uri="{BB962C8B-B14F-4D97-AF65-F5344CB8AC3E}">
        <p14:creationId xmlns:p14="http://schemas.microsoft.com/office/powerpoint/2010/main" val="2043493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848E5-B83A-47CA-97F0-491C641D32B2}"/>
              </a:ext>
            </a:extLst>
          </p:cNvPr>
          <p:cNvSpPr>
            <a:spLocks noGrp="1"/>
          </p:cNvSpPr>
          <p:nvPr>
            <p:ph type="title"/>
          </p:nvPr>
        </p:nvSpPr>
        <p:spPr/>
        <p:txBody>
          <a:bodyPr/>
          <a:lstStyle/>
          <a:p>
            <a:r>
              <a:rPr lang="en-US" dirty="0"/>
              <a:t>Hackathon Comment #62</a:t>
            </a:r>
          </a:p>
        </p:txBody>
      </p:sp>
      <p:sp>
        <p:nvSpPr>
          <p:cNvPr id="3" name="Content Placeholder 2">
            <a:extLst>
              <a:ext uri="{FF2B5EF4-FFF2-40B4-BE49-F238E27FC236}">
                <a16:creationId xmlns:a16="http://schemas.microsoft.com/office/drawing/2014/main" id="{8C516C32-459C-4490-BF40-A45D37DF51CA}"/>
              </a:ext>
            </a:extLst>
          </p:cNvPr>
          <p:cNvSpPr>
            <a:spLocks noGrp="1"/>
          </p:cNvSpPr>
          <p:nvPr>
            <p:ph idx="1"/>
          </p:nvPr>
        </p:nvSpPr>
        <p:spPr/>
        <p:txBody>
          <a:bodyPr/>
          <a:lstStyle/>
          <a:p>
            <a:pPr marL="0" indent="0">
              <a:buNone/>
            </a:pPr>
            <a:r>
              <a:rPr lang="en-US" dirty="0"/>
              <a:t>The university of Munster is of the view that OGC should not just make standalone specifications, but to instead make them work together. This is not only having a common set of functionality with OGC API - Common, but using WFS ,WCS, WPS, and CAT in a single API. The university tried this, unsuccessfully, with </a:t>
            </a:r>
            <a:r>
              <a:rPr lang="en-US" dirty="0" err="1"/>
              <a:t>openEO</a:t>
            </a:r>
            <a:r>
              <a:rPr lang="en-US" dirty="0"/>
              <a:t> for the previous versions of the standards. Therefore, the university had to come up with non-OGC standards, especially for processing. So OGC should make sure there is communication between the groups on how the standards can be used seamlessly together!</a:t>
            </a:r>
          </a:p>
        </p:txBody>
      </p:sp>
      <p:sp>
        <p:nvSpPr>
          <p:cNvPr id="4" name="Footer Placeholder 3">
            <a:extLst>
              <a:ext uri="{FF2B5EF4-FFF2-40B4-BE49-F238E27FC236}">
                <a16:creationId xmlns:a16="http://schemas.microsoft.com/office/drawing/2014/main" id="{6528843F-1B06-4052-8F16-5FECD3FDD400}"/>
              </a:ext>
            </a:extLst>
          </p:cNvPr>
          <p:cNvSpPr>
            <a:spLocks noGrp="1"/>
          </p:cNvSpPr>
          <p:nvPr>
            <p:ph type="ftr" sz="quarter" idx="10"/>
          </p:nvPr>
        </p:nvSpPr>
        <p:spPr/>
        <p:txBody>
          <a:bodyPr/>
          <a:lstStyle/>
          <a:p>
            <a:pPr>
              <a:defRPr/>
            </a:pPr>
            <a:r>
              <a:rPr lang="en-US" altLang="en-US"/>
              <a:t>Copyright © 2019 Open Geospatial Consortium</a:t>
            </a:r>
            <a:endParaRPr lang="en-US" altLang="en-US" dirty="0"/>
          </a:p>
        </p:txBody>
      </p:sp>
    </p:spTree>
    <p:extLst>
      <p:ext uri="{BB962C8B-B14F-4D97-AF65-F5344CB8AC3E}">
        <p14:creationId xmlns:p14="http://schemas.microsoft.com/office/powerpoint/2010/main" val="2898246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8100-8D5A-424C-BFF1-D23C8D9D8E38}"/>
              </a:ext>
            </a:extLst>
          </p:cNvPr>
          <p:cNvSpPr>
            <a:spLocks noGrp="1"/>
          </p:cNvSpPr>
          <p:nvPr>
            <p:ph type="title"/>
          </p:nvPr>
        </p:nvSpPr>
        <p:spPr/>
        <p:txBody>
          <a:bodyPr/>
          <a:lstStyle/>
          <a:p>
            <a:r>
              <a:rPr lang="en-US" dirty="0"/>
              <a:t>Discussion #62</a:t>
            </a:r>
          </a:p>
        </p:txBody>
      </p:sp>
      <p:sp>
        <p:nvSpPr>
          <p:cNvPr id="3" name="Content Placeholder 2">
            <a:extLst>
              <a:ext uri="{FF2B5EF4-FFF2-40B4-BE49-F238E27FC236}">
                <a16:creationId xmlns:a16="http://schemas.microsoft.com/office/drawing/2014/main" id="{87E017DF-AA0F-4B3D-B7CB-ECA83D862B5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C5617B6F-5E8B-4E14-8D52-B9CCD70CCAC9}"/>
              </a:ext>
            </a:extLst>
          </p:cNvPr>
          <p:cNvSpPr>
            <a:spLocks noGrp="1"/>
          </p:cNvSpPr>
          <p:nvPr>
            <p:ph type="ftr" sz="quarter" idx="10"/>
          </p:nvPr>
        </p:nvSpPr>
        <p:spPr/>
        <p:txBody>
          <a:bodyPr/>
          <a:lstStyle/>
          <a:p>
            <a:pPr>
              <a:defRPr/>
            </a:pPr>
            <a:r>
              <a:rPr lang="en-US" altLang="en-US"/>
              <a:t>Copyright © 2019 Open Geospatial Consortium</a:t>
            </a:r>
            <a:endParaRPr lang="en-US" altLang="en-US" dirty="0"/>
          </a:p>
        </p:txBody>
      </p:sp>
    </p:spTree>
    <p:extLst>
      <p:ext uri="{BB962C8B-B14F-4D97-AF65-F5344CB8AC3E}">
        <p14:creationId xmlns:p14="http://schemas.microsoft.com/office/powerpoint/2010/main" val="955115238"/>
      </p:ext>
    </p:extLst>
  </p:cSld>
  <p:clrMapOvr>
    <a:masterClrMapping/>
  </p:clrMapOvr>
</p:sld>
</file>

<file path=ppt/theme/theme1.xml><?xml version="1.0" encoding="utf-8"?>
<a:theme xmlns:a="http://schemas.openxmlformats.org/drawingml/2006/main" name="OGC_PowerPoint_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GC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969696"/>
          </a:solidFill>
          <a:prstDash val="solid"/>
          <a:round/>
          <a:headEnd type="none" w="med" len="med"/>
          <a:tailEnd type="none" w="med" len="med"/>
        </a:ln>
        <a:effectLst/>
      </a:spPr>
      <a:bodyPr rtlCol="0" anchor="ctr"/>
      <a:lstStyle>
        <a:defPPr algn="ctr">
          <a:defRPr/>
        </a:defPPr>
      </a:lstStyle>
    </a:spDef>
    <a:lnDef>
      <a:spPr bwMode="auto">
        <a:noFill/>
        <a:ln w="12700" cap="flat" cmpd="sng" algn="ctr">
          <a:solidFill>
            <a:srgbClr val="969696"/>
          </a:solidFill>
          <a:prstDash val="solid"/>
          <a:round/>
          <a:headEnd type="none" w="med" len="med"/>
          <a:tailEnd type="none" w="med" len="med"/>
        </a:ln>
        <a:effectLst/>
      </a:spPr>
      <a:bodyPr/>
      <a:lstStyle/>
    </a:lnDef>
    <a:txDef>
      <a:spPr>
        <a:noFill/>
      </a:spPr>
      <a:bodyPr wrap="none" rtlCol="0">
        <a:noAutofit/>
      </a:bodyPr>
      <a:lstStyle>
        <a:defPPr>
          <a:defRPr dirty="0" err="1" smtClean="0"/>
        </a:defPPr>
      </a:lstStyle>
    </a:txDef>
  </a:objectDefaults>
  <a:extraClrSchemeLst>
    <a:extraClrScheme>
      <a:clrScheme name="OGC_PowerPoint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GC_PowerPoint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GC_PowerPoint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GC_PowerPoint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GC_PowerPoin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GC_PowerPoin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GC_PowerPoin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1764</TotalTime>
  <Words>724</Words>
  <Application>Microsoft Office PowerPoint</Application>
  <PresentationFormat>On-screen Show (4:3)</PresentationFormat>
  <Paragraphs>81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Black</vt:lpstr>
      <vt:lpstr>CG Times</vt:lpstr>
      <vt:lpstr>Times New Roman</vt:lpstr>
      <vt:lpstr>OGC_PowerPoint_Template</vt:lpstr>
      <vt:lpstr>Updating API-Common</vt:lpstr>
      <vt:lpstr>WiFi details</vt:lpstr>
      <vt:lpstr>Agenda</vt:lpstr>
      <vt:lpstr>API-Features Re-Sync</vt:lpstr>
      <vt:lpstr>Hackathon Comment #52</vt:lpstr>
      <vt:lpstr>Response #52</vt:lpstr>
      <vt:lpstr>Discussion #52</vt:lpstr>
      <vt:lpstr>Hackathon Comment #62</vt:lpstr>
      <vt:lpstr>Discussion #62</vt:lpstr>
      <vt:lpstr>Collections</vt:lpstr>
      <vt:lpstr>API Description</vt:lpstr>
      <vt:lpstr>API Discussion</vt:lpstr>
      <vt:lpstr>Service Description Metadata #38</vt:lpstr>
      <vt:lpstr>Discussion #38</vt:lpstr>
      <vt:lpstr>Discussion #38</vt:lpstr>
      <vt:lpstr>Bounding Box and Extents</vt:lpstr>
      <vt:lpstr>Syntax</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Volunteered Geographic Information (VGI) Workshop</dc:title>
  <dc:subject>OGC TC/PC</dc:subject>
  <dc:creator>Scott Simmons</dc:creator>
  <cp:lastModifiedBy>Charles Heazel</cp:lastModifiedBy>
  <cp:revision>79</cp:revision>
  <cp:lastPrinted>2003-02-03T21:59:32Z</cp:lastPrinted>
  <dcterms:created xsi:type="dcterms:W3CDTF">2015-09-08T23:47:11Z</dcterms:created>
  <dcterms:modified xsi:type="dcterms:W3CDTF">2019-09-06T20:42:27Z</dcterms:modified>
</cp:coreProperties>
</file>