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  <p:sldMasterId id="2147484131" r:id="rId2"/>
  </p:sldMasterIdLst>
  <p:notesMasterIdLst>
    <p:notesMasterId r:id="rId11"/>
  </p:notesMasterIdLst>
  <p:handoutMasterIdLst>
    <p:handoutMasterId r:id="rId12"/>
  </p:handoutMasterIdLst>
  <p:sldIdLst>
    <p:sldId id="257" r:id="rId3"/>
    <p:sldId id="1245" r:id="rId4"/>
    <p:sldId id="1244" r:id="rId5"/>
    <p:sldId id="1430" r:id="rId6"/>
    <p:sldId id="1431" r:id="rId7"/>
    <p:sldId id="1432" r:id="rId8"/>
    <p:sldId id="1433" r:id="rId9"/>
    <p:sldId id="1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o Monte Cerqueira" initials="MMC" lastIdx="2" clrIdx="0">
    <p:extLst>
      <p:ext uri="{19B8F6BF-5375-455C-9EA6-DF929625EA0E}">
        <p15:presenceInfo xmlns:p15="http://schemas.microsoft.com/office/powerpoint/2012/main" userId="0d6ce2820fbe7f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551"/>
    <a:srgbClr val="1DB7D7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94637" autoAdjust="0"/>
  </p:normalViewPr>
  <p:slideViewPr>
    <p:cSldViewPr snapToGrid="0" showGuides="1">
      <p:cViewPr varScale="1">
        <p:scale>
          <a:sx n="73" d="100"/>
          <a:sy n="73" d="100"/>
        </p:scale>
        <p:origin x="678" y="66"/>
      </p:cViewPr>
      <p:guideLst>
        <p:guide orient="horz" pos="2160"/>
        <p:guide pos="3840"/>
        <p:guide pos="384"/>
        <p:guide pos="7296"/>
        <p:guide orient="horz" pos="43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72E90D4-6E31-497C-A43D-03F6C0058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606C52A-CE52-401C-AEB0-6E1D11E6C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2/10/2020</a:t>
            </a:r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35CD21A-8EE9-481E-A8EE-4A949AA75C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DF7F20-2F2A-4F49-8A46-287099ACC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E2AAE-EF65-440E-9F8F-45F7B6F9D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48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7AD6-6765-4B1C-BD0C-E3C9F9EFB5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8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2F0-1AE0-4727-A834-B4AC0B56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13AD-6F54-46F0-AC77-AF3BACF8F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28F4-69D7-42E4-A22F-7C29D9B9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0A03-2E1C-4EBF-A0E3-272AE828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8F81-75A6-48BF-8557-6887C26E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FB2C-2C7D-4C6E-881E-5E4F2AA0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B9EB-0C0D-40C4-9FFD-F594EA8E2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543E-DEC1-4CBB-8B8A-8D14D7E9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A925-E1F1-4349-ACF2-436E2FB8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7687-FB22-4FFB-BBD6-0DD523E0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8A75B-63DF-46F0-B666-76B6FCB1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DD48E-870F-4290-919D-20D860414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3C9A-2D7D-481D-8E2A-F996CE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09E1-B23D-4129-9140-9C9180C0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3E17-0096-48BB-A6E6-BC13545E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515932" y="6342502"/>
            <a:ext cx="428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endParaRPr lang="id-ID" sz="105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9271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010400" y="2210344"/>
            <a:ext cx="3511550" cy="195002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61150" y="3563471"/>
            <a:ext cx="2419350" cy="15176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39162" y="4719171"/>
            <a:ext cx="998537" cy="56419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11"/>
          <p:cNvSpPr/>
          <p:nvPr userDrawn="1"/>
        </p:nvSpPr>
        <p:spPr>
          <a:xfrm rot="413076" flipV="1">
            <a:off x="9602359" y="5832203"/>
            <a:ext cx="2933393" cy="1081781"/>
          </a:xfrm>
          <a:custGeom>
            <a:avLst/>
            <a:gdLst>
              <a:gd name="connsiteX0" fmla="*/ 762000 w 990600"/>
              <a:gd name="connsiteY0" fmla="*/ 422275 h 422275"/>
              <a:gd name="connsiteX1" fmla="*/ 0 w 990600"/>
              <a:gd name="connsiteY1" fmla="*/ 0 h 422275"/>
              <a:gd name="connsiteX2" fmla="*/ 990600 w 990600"/>
              <a:gd name="connsiteY2" fmla="*/ 206375 h 422275"/>
              <a:gd name="connsiteX3" fmla="*/ 762000 w 990600"/>
              <a:gd name="connsiteY3" fmla="*/ 422275 h 422275"/>
              <a:gd name="connsiteX0" fmla="*/ 762000 w 822325"/>
              <a:gd name="connsiteY0" fmla="*/ 422275 h 422275"/>
              <a:gd name="connsiteX1" fmla="*/ 0 w 822325"/>
              <a:gd name="connsiteY1" fmla="*/ 0 h 422275"/>
              <a:gd name="connsiteX2" fmla="*/ 822325 w 822325"/>
              <a:gd name="connsiteY2" fmla="*/ 222250 h 422275"/>
              <a:gd name="connsiteX3" fmla="*/ 762000 w 822325"/>
              <a:gd name="connsiteY3" fmla="*/ 422275 h 422275"/>
              <a:gd name="connsiteX0" fmla="*/ 762000 w 1000125"/>
              <a:gd name="connsiteY0" fmla="*/ 422275 h 422275"/>
              <a:gd name="connsiteX1" fmla="*/ 0 w 1000125"/>
              <a:gd name="connsiteY1" fmla="*/ 0 h 422275"/>
              <a:gd name="connsiteX2" fmla="*/ 1000125 w 1000125"/>
              <a:gd name="connsiteY2" fmla="*/ 203200 h 422275"/>
              <a:gd name="connsiteX3" fmla="*/ 762000 w 1000125"/>
              <a:gd name="connsiteY3" fmla="*/ 422275 h 422275"/>
              <a:gd name="connsiteX0" fmla="*/ 723900 w 1000125"/>
              <a:gd name="connsiteY0" fmla="*/ 295275 h 295275"/>
              <a:gd name="connsiteX1" fmla="*/ 0 w 1000125"/>
              <a:gd name="connsiteY1" fmla="*/ 0 h 295275"/>
              <a:gd name="connsiteX2" fmla="*/ 1000125 w 1000125"/>
              <a:gd name="connsiteY2" fmla="*/ 203200 h 295275"/>
              <a:gd name="connsiteX3" fmla="*/ 723900 w 1000125"/>
              <a:gd name="connsiteY3" fmla="*/ 295275 h 295275"/>
              <a:gd name="connsiteX0" fmla="*/ 882650 w 1000125"/>
              <a:gd name="connsiteY0" fmla="*/ 311150 h 311150"/>
              <a:gd name="connsiteX1" fmla="*/ 0 w 1000125"/>
              <a:gd name="connsiteY1" fmla="*/ 0 h 311150"/>
              <a:gd name="connsiteX2" fmla="*/ 1000125 w 1000125"/>
              <a:gd name="connsiteY2" fmla="*/ 203200 h 311150"/>
              <a:gd name="connsiteX3" fmla="*/ 882650 w 1000125"/>
              <a:gd name="connsiteY3" fmla="*/ 311150 h 311150"/>
              <a:gd name="connsiteX0" fmla="*/ 882650 w 945356"/>
              <a:gd name="connsiteY0" fmla="*/ 311150 h 311150"/>
              <a:gd name="connsiteX1" fmla="*/ 0 w 945356"/>
              <a:gd name="connsiteY1" fmla="*/ 0 h 311150"/>
              <a:gd name="connsiteX2" fmla="*/ 945356 w 945356"/>
              <a:gd name="connsiteY2" fmla="*/ 205582 h 311150"/>
              <a:gd name="connsiteX3" fmla="*/ 882650 w 945356"/>
              <a:gd name="connsiteY3" fmla="*/ 311150 h 311150"/>
              <a:gd name="connsiteX0" fmla="*/ 882650 w 995362"/>
              <a:gd name="connsiteY0" fmla="*/ 311150 h 311150"/>
              <a:gd name="connsiteX1" fmla="*/ 0 w 995362"/>
              <a:gd name="connsiteY1" fmla="*/ 0 h 311150"/>
              <a:gd name="connsiteX2" fmla="*/ 995362 w 995362"/>
              <a:gd name="connsiteY2" fmla="*/ 205582 h 311150"/>
              <a:gd name="connsiteX3" fmla="*/ 882650 w 995362"/>
              <a:gd name="connsiteY3" fmla="*/ 311150 h 311150"/>
              <a:gd name="connsiteX0" fmla="*/ 882650 w 957262"/>
              <a:gd name="connsiteY0" fmla="*/ 311150 h 311150"/>
              <a:gd name="connsiteX1" fmla="*/ 0 w 957262"/>
              <a:gd name="connsiteY1" fmla="*/ 0 h 311150"/>
              <a:gd name="connsiteX2" fmla="*/ 957262 w 957262"/>
              <a:gd name="connsiteY2" fmla="*/ 215107 h 311150"/>
              <a:gd name="connsiteX3" fmla="*/ 882650 w 957262"/>
              <a:gd name="connsiteY3" fmla="*/ 311150 h 311150"/>
              <a:gd name="connsiteX0" fmla="*/ 882650 w 1002506"/>
              <a:gd name="connsiteY0" fmla="*/ 311150 h 311150"/>
              <a:gd name="connsiteX1" fmla="*/ 0 w 1002506"/>
              <a:gd name="connsiteY1" fmla="*/ 0 h 311150"/>
              <a:gd name="connsiteX2" fmla="*/ 1002506 w 1002506"/>
              <a:gd name="connsiteY2" fmla="*/ 203201 h 311150"/>
              <a:gd name="connsiteX3" fmla="*/ 882650 w 1002506"/>
              <a:gd name="connsiteY3" fmla="*/ 311150 h 311150"/>
              <a:gd name="connsiteX0" fmla="*/ 882650 w 964406"/>
              <a:gd name="connsiteY0" fmla="*/ 311150 h 311150"/>
              <a:gd name="connsiteX1" fmla="*/ 0 w 964406"/>
              <a:gd name="connsiteY1" fmla="*/ 0 h 311150"/>
              <a:gd name="connsiteX2" fmla="*/ 964406 w 964406"/>
              <a:gd name="connsiteY2" fmla="*/ 219869 h 311150"/>
              <a:gd name="connsiteX3" fmla="*/ 882650 w 964406"/>
              <a:gd name="connsiteY3" fmla="*/ 311150 h 311150"/>
              <a:gd name="connsiteX0" fmla="*/ 882650 w 992981"/>
              <a:gd name="connsiteY0" fmla="*/ 311150 h 311150"/>
              <a:gd name="connsiteX1" fmla="*/ 0 w 992981"/>
              <a:gd name="connsiteY1" fmla="*/ 0 h 311150"/>
              <a:gd name="connsiteX2" fmla="*/ 992981 w 992981"/>
              <a:gd name="connsiteY2" fmla="*/ 203200 h 311150"/>
              <a:gd name="connsiteX3" fmla="*/ 882650 w 992981"/>
              <a:gd name="connsiteY3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981" h="311150">
                <a:moveTo>
                  <a:pt x="882650" y="311150"/>
                </a:moveTo>
                <a:lnTo>
                  <a:pt x="0" y="0"/>
                </a:lnTo>
                <a:lnTo>
                  <a:pt x="992981" y="203200"/>
                </a:lnTo>
                <a:lnTo>
                  <a:pt x="882650" y="3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17622191" flipV="1">
            <a:off x="10800172" y="5758859"/>
            <a:ext cx="2299961" cy="1928421"/>
          </a:xfrm>
          <a:custGeom>
            <a:avLst/>
            <a:gdLst>
              <a:gd name="connsiteX0" fmla="*/ 754743 w 1074058"/>
              <a:gd name="connsiteY0" fmla="*/ 29028 h 740228"/>
              <a:gd name="connsiteX1" fmla="*/ 0 w 1074058"/>
              <a:gd name="connsiteY1" fmla="*/ 740228 h 740228"/>
              <a:gd name="connsiteX2" fmla="*/ 1074058 w 1074058"/>
              <a:gd name="connsiteY2" fmla="*/ 348343 h 740228"/>
              <a:gd name="connsiteX3" fmla="*/ 1016000 w 1074058"/>
              <a:gd name="connsiteY3" fmla="*/ 0 h 740228"/>
              <a:gd name="connsiteX4" fmla="*/ 754743 w 1074058"/>
              <a:gd name="connsiteY4" fmla="*/ 29028 h 740228"/>
              <a:gd name="connsiteX0" fmla="*/ 764268 w 1083583"/>
              <a:gd name="connsiteY0" fmla="*/ 29028 h 730703"/>
              <a:gd name="connsiteX1" fmla="*/ 0 w 1083583"/>
              <a:gd name="connsiteY1" fmla="*/ 730703 h 730703"/>
              <a:gd name="connsiteX2" fmla="*/ 1083583 w 1083583"/>
              <a:gd name="connsiteY2" fmla="*/ 348343 h 730703"/>
              <a:gd name="connsiteX3" fmla="*/ 1025525 w 1083583"/>
              <a:gd name="connsiteY3" fmla="*/ 0 h 730703"/>
              <a:gd name="connsiteX4" fmla="*/ 764268 w 1083583"/>
              <a:gd name="connsiteY4" fmla="*/ 29028 h 7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583" h="730703">
                <a:moveTo>
                  <a:pt x="764268" y="29028"/>
                </a:moveTo>
                <a:lnTo>
                  <a:pt x="0" y="730703"/>
                </a:lnTo>
                <a:lnTo>
                  <a:pt x="1083583" y="348343"/>
                </a:lnTo>
                <a:lnTo>
                  <a:pt x="1025525" y="0"/>
                </a:lnTo>
                <a:lnTo>
                  <a:pt x="764268" y="29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flipV="1">
            <a:off x="8430656" y="6246129"/>
            <a:ext cx="4629558" cy="653292"/>
          </a:xfrm>
          <a:custGeom>
            <a:avLst/>
            <a:gdLst>
              <a:gd name="connsiteX0" fmla="*/ 2540000 w 2540000"/>
              <a:gd name="connsiteY0" fmla="*/ 0 h 420914"/>
              <a:gd name="connsiteX1" fmla="*/ 0 w 2540000"/>
              <a:gd name="connsiteY1" fmla="*/ 29029 h 420914"/>
              <a:gd name="connsiteX2" fmla="*/ 2162629 w 2540000"/>
              <a:gd name="connsiteY2" fmla="*/ 420914 h 420914"/>
              <a:gd name="connsiteX3" fmla="*/ 2540000 w 2540000"/>
              <a:gd name="connsiteY3" fmla="*/ 0 h 420914"/>
              <a:gd name="connsiteX0" fmla="*/ 2609850 w 2609850"/>
              <a:gd name="connsiteY0" fmla="*/ 0 h 417739"/>
              <a:gd name="connsiteX1" fmla="*/ 0 w 2609850"/>
              <a:gd name="connsiteY1" fmla="*/ 25854 h 417739"/>
              <a:gd name="connsiteX2" fmla="*/ 2162629 w 2609850"/>
              <a:gd name="connsiteY2" fmla="*/ 417739 h 417739"/>
              <a:gd name="connsiteX3" fmla="*/ 2609850 w 2609850"/>
              <a:gd name="connsiteY3" fmla="*/ 0 h 417739"/>
              <a:gd name="connsiteX0" fmla="*/ 2609850 w 2609850"/>
              <a:gd name="connsiteY0" fmla="*/ 0 h 316139"/>
              <a:gd name="connsiteX1" fmla="*/ 0 w 2609850"/>
              <a:gd name="connsiteY1" fmla="*/ 25854 h 316139"/>
              <a:gd name="connsiteX2" fmla="*/ 1937204 w 2609850"/>
              <a:gd name="connsiteY2" fmla="*/ 316139 h 316139"/>
              <a:gd name="connsiteX3" fmla="*/ 2609850 w 2609850"/>
              <a:gd name="connsiteY3" fmla="*/ 0 h 316139"/>
              <a:gd name="connsiteX0" fmla="*/ 2609850 w 2609850"/>
              <a:gd name="connsiteY0" fmla="*/ 0 h 455839"/>
              <a:gd name="connsiteX1" fmla="*/ 0 w 2609850"/>
              <a:gd name="connsiteY1" fmla="*/ 25854 h 455839"/>
              <a:gd name="connsiteX2" fmla="*/ 2127704 w 2609850"/>
              <a:gd name="connsiteY2" fmla="*/ 455839 h 455839"/>
              <a:gd name="connsiteX3" fmla="*/ 2609850 w 2609850"/>
              <a:gd name="connsiteY3" fmla="*/ 0 h 4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850" h="455839">
                <a:moveTo>
                  <a:pt x="2609850" y="0"/>
                </a:moveTo>
                <a:lnTo>
                  <a:pt x="0" y="25854"/>
                </a:lnTo>
                <a:lnTo>
                  <a:pt x="2127704" y="455839"/>
                </a:lnTo>
                <a:lnTo>
                  <a:pt x="260985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10109972" flipV="1">
            <a:off x="4194534" y="-38613"/>
            <a:ext cx="5487096" cy="691316"/>
          </a:xfrm>
          <a:custGeom>
            <a:avLst/>
            <a:gdLst>
              <a:gd name="connsiteX0" fmla="*/ 0 w 525780"/>
              <a:gd name="connsiteY0" fmla="*/ 182880 h 213360"/>
              <a:gd name="connsiteX1" fmla="*/ 525780 w 525780"/>
              <a:gd name="connsiteY1" fmla="*/ 213360 h 213360"/>
              <a:gd name="connsiteX2" fmla="*/ 419100 w 525780"/>
              <a:gd name="connsiteY2" fmla="*/ 0 h 213360"/>
              <a:gd name="connsiteX3" fmla="*/ 0 w 525780"/>
              <a:gd name="connsiteY3" fmla="*/ 182880 h 213360"/>
              <a:gd name="connsiteX0" fmla="*/ 0 w 419100"/>
              <a:gd name="connsiteY0" fmla="*/ 182880 h 208862"/>
              <a:gd name="connsiteX1" fmla="*/ 202717 w 419100"/>
              <a:gd name="connsiteY1" fmla="*/ 208862 h 208862"/>
              <a:gd name="connsiteX2" fmla="*/ 419100 w 419100"/>
              <a:gd name="connsiteY2" fmla="*/ 0 h 208862"/>
              <a:gd name="connsiteX3" fmla="*/ 0 w 419100"/>
              <a:gd name="connsiteY3" fmla="*/ 182880 h 208862"/>
              <a:gd name="connsiteX0" fmla="*/ 0 w 876107"/>
              <a:gd name="connsiteY0" fmla="*/ 377356 h 403338"/>
              <a:gd name="connsiteX1" fmla="*/ 202717 w 876107"/>
              <a:gd name="connsiteY1" fmla="*/ 403338 h 403338"/>
              <a:gd name="connsiteX2" fmla="*/ 876107 w 876107"/>
              <a:gd name="connsiteY2" fmla="*/ 0 h 403338"/>
              <a:gd name="connsiteX3" fmla="*/ 0 w 876107"/>
              <a:gd name="connsiteY3" fmla="*/ 377356 h 403338"/>
              <a:gd name="connsiteX0" fmla="*/ 0 w 886702"/>
              <a:gd name="connsiteY0" fmla="*/ 311813 h 403338"/>
              <a:gd name="connsiteX1" fmla="*/ 213312 w 886702"/>
              <a:gd name="connsiteY1" fmla="*/ 403338 h 403338"/>
              <a:gd name="connsiteX2" fmla="*/ 886702 w 886702"/>
              <a:gd name="connsiteY2" fmla="*/ 0 h 403338"/>
              <a:gd name="connsiteX3" fmla="*/ 0 w 886702"/>
              <a:gd name="connsiteY3" fmla="*/ 311813 h 403338"/>
              <a:gd name="connsiteX0" fmla="*/ 0 w 886702"/>
              <a:gd name="connsiteY0" fmla="*/ 311813 h 311813"/>
              <a:gd name="connsiteX1" fmla="*/ 595719 w 886702"/>
              <a:gd name="connsiteY1" fmla="*/ 234121 h 311813"/>
              <a:gd name="connsiteX2" fmla="*/ 886702 w 886702"/>
              <a:gd name="connsiteY2" fmla="*/ 0 h 311813"/>
              <a:gd name="connsiteX3" fmla="*/ 0 w 886702"/>
              <a:gd name="connsiteY3" fmla="*/ 311813 h 311813"/>
              <a:gd name="connsiteX0" fmla="*/ 0 w 1074063"/>
              <a:gd name="connsiteY0" fmla="*/ 387273 h 387273"/>
              <a:gd name="connsiteX1" fmla="*/ 595719 w 1074063"/>
              <a:gd name="connsiteY1" fmla="*/ 309581 h 387273"/>
              <a:gd name="connsiteX2" fmla="*/ 1074063 w 1074063"/>
              <a:gd name="connsiteY2" fmla="*/ 0 h 387273"/>
              <a:gd name="connsiteX3" fmla="*/ 0 w 1074063"/>
              <a:gd name="connsiteY3" fmla="*/ 387273 h 387273"/>
              <a:gd name="connsiteX0" fmla="*/ 0 w 1478962"/>
              <a:gd name="connsiteY0" fmla="*/ 417152 h 417152"/>
              <a:gd name="connsiteX1" fmla="*/ 1478962 w 1478962"/>
              <a:gd name="connsiteY1" fmla="*/ 0 h 417152"/>
              <a:gd name="connsiteX2" fmla="*/ 1074063 w 1478962"/>
              <a:gd name="connsiteY2" fmla="*/ 29879 h 417152"/>
              <a:gd name="connsiteX3" fmla="*/ 0 w 1478962"/>
              <a:gd name="connsiteY3" fmla="*/ 417152 h 417152"/>
              <a:gd name="connsiteX0" fmla="*/ 0 w 1141362"/>
              <a:gd name="connsiteY0" fmla="*/ 281139 h 281139"/>
              <a:gd name="connsiteX1" fmla="*/ 1141362 w 1141362"/>
              <a:gd name="connsiteY1" fmla="*/ 0 h 281139"/>
              <a:gd name="connsiteX2" fmla="*/ 736463 w 1141362"/>
              <a:gd name="connsiteY2" fmla="*/ 29879 h 281139"/>
              <a:gd name="connsiteX3" fmla="*/ 0 w 1141362"/>
              <a:gd name="connsiteY3" fmla="*/ 281139 h 281139"/>
              <a:gd name="connsiteX0" fmla="*/ 0 w 1141362"/>
              <a:gd name="connsiteY0" fmla="*/ 281139 h 281139"/>
              <a:gd name="connsiteX1" fmla="*/ 1141362 w 1141362"/>
              <a:gd name="connsiteY1" fmla="*/ 0 h 281139"/>
              <a:gd name="connsiteX2" fmla="*/ 736319 w 1141362"/>
              <a:gd name="connsiteY2" fmla="*/ 191232 h 281139"/>
              <a:gd name="connsiteX3" fmla="*/ 0 w 1141362"/>
              <a:gd name="connsiteY3" fmla="*/ 281139 h 281139"/>
              <a:gd name="connsiteX0" fmla="*/ 0 w 1141362"/>
              <a:gd name="connsiteY0" fmla="*/ 281139 h 281139"/>
              <a:gd name="connsiteX1" fmla="*/ 1141362 w 1141362"/>
              <a:gd name="connsiteY1" fmla="*/ 0 h 281139"/>
              <a:gd name="connsiteX2" fmla="*/ 738873 w 1141362"/>
              <a:gd name="connsiteY2" fmla="*/ 270519 h 281139"/>
              <a:gd name="connsiteX3" fmla="*/ 0 w 1141362"/>
              <a:gd name="connsiteY3" fmla="*/ 281139 h 281139"/>
              <a:gd name="connsiteX0" fmla="*/ 0 w 1061388"/>
              <a:gd name="connsiteY0" fmla="*/ 347904 h 347904"/>
              <a:gd name="connsiteX1" fmla="*/ 1061388 w 1061388"/>
              <a:gd name="connsiteY1" fmla="*/ 0 h 347904"/>
              <a:gd name="connsiteX2" fmla="*/ 738873 w 1061388"/>
              <a:gd name="connsiteY2" fmla="*/ 337284 h 347904"/>
              <a:gd name="connsiteX3" fmla="*/ 0 w 1061388"/>
              <a:gd name="connsiteY3" fmla="*/ 347904 h 347904"/>
              <a:gd name="connsiteX0" fmla="*/ 0 w 1061388"/>
              <a:gd name="connsiteY0" fmla="*/ 347904 h 347904"/>
              <a:gd name="connsiteX1" fmla="*/ 1061388 w 1061388"/>
              <a:gd name="connsiteY1" fmla="*/ 0 h 347904"/>
              <a:gd name="connsiteX2" fmla="*/ 636496 w 1061388"/>
              <a:gd name="connsiteY2" fmla="*/ 287120 h 347904"/>
              <a:gd name="connsiteX3" fmla="*/ 0 w 1061388"/>
              <a:gd name="connsiteY3" fmla="*/ 347904 h 347904"/>
              <a:gd name="connsiteX0" fmla="*/ 0 w 1061388"/>
              <a:gd name="connsiteY0" fmla="*/ 347904 h 347904"/>
              <a:gd name="connsiteX1" fmla="*/ 1061388 w 1061388"/>
              <a:gd name="connsiteY1" fmla="*/ 0 h 347904"/>
              <a:gd name="connsiteX2" fmla="*/ 697742 w 1061388"/>
              <a:gd name="connsiteY2" fmla="*/ 230983 h 347904"/>
              <a:gd name="connsiteX3" fmla="*/ 0 w 1061388"/>
              <a:gd name="connsiteY3" fmla="*/ 347904 h 34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388" h="347904">
                <a:moveTo>
                  <a:pt x="0" y="347904"/>
                </a:moveTo>
                <a:lnTo>
                  <a:pt x="1061388" y="0"/>
                </a:lnTo>
                <a:lnTo>
                  <a:pt x="697742" y="230983"/>
                </a:lnTo>
                <a:lnTo>
                  <a:pt x="0" y="3479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 flipH="1" flipV="1">
            <a:off x="-28576" y="-74688"/>
            <a:ext cx="9801224" cy="1343025"/>
          </a:xfrm>
          <a:custGeom>
            <a:avLst/>
            <a:gdLst>
              <a:gd name="connsiteX0" fmla="*/ 0 w 9786937"/>
              <a:gd name="connsiteY0" fmla="*/ 1585912 h 1657350"/>
              <a:gd name="connsiteX1" fmla="*/ 9786937 w 9786937"/>
              <a:gd name="connsiteY1" fmla="*/ 0 h 1657350"/>
              <a:gd name="connsiteX2" fmla="*/ 9786937 w 9786937"/>
              <a:gd name="connsiteY2" fmla="*/ 1657350 h 1657350"/>
              <a:gd name="connsiteX3" fmla="*/ 0 w 9786937"/>
              <a:gd name="connsiteY3" fmla="*/ 1585912 h 1657350"/>
              <a:gd name="connsiteX0" fmla="*/ 0 w 9801224"/>
              <a:gd name="connsiteY0" fmla="*/ 1628774 h 1657350"/>
              <a:gd name="connsiteX1" fmla="*/ 9801224 w 9801224"/>
              <a:gd name="connsiteY1" fmla="*/ 0 h 1657350"/>
              <a:gd name="connsiteX2" fmla="*/ 9801224 w 9801224"/>
              <a:gd name="connsiteY2" fmla="*/ 1657350 h 1657350"/>
              <a:gd name="connsiteX3" fmla="*/ 0 w 9801224"/>
              <a:gd name="connsiteY3" fmla="*/ 162877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1224" h="1657350">
                <a:moveTo>
                  <a:pt x="0" y="1628774"/>
                </a:moveTo>
                <a:lnTo>
                  <a:pt x="9801224" y="0"/>
                </a:lnTo>
                <a:lnTo>
                  <a:pt x="9801224" y="1657350"/>
                </a:lnTo>
                <a:lnTo>
                  <a:pt x="0" y="1628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10159838" flipV="1">
            <a:off x="6026525" y="-176717"/>
            <a:ext cx="6398328" cy="762933"/>
          </a:xfrm>
          <a:custGeom>
            <a:avLst/>
            <a:gdLst>
              <a:gd name="connsiteX0" fmla="*/ 0 w 6286500"/>
              <a:gd name="connsiteY0" fmla="*/ 328612 h 842962"/>
              <a:gd name="connsiteX1" fmla="*/ 6286500 w 6286500"/>
              <a:gd name="connsiteY1" fmla="*/ 0 h 842962"/>
              <a:gd name="connsiteX2" fmla="*/ 3614737 w 6286500"/>
              <a:gd name="connsiteY2" fmla="*/ 842962 h 842962"/>
              <a:gd name="connsiteX3" fmla="*/ 0 w 6286500"/>
              <a:gd name="connsiteY3" fmla="*/ 328612 h 842962"/>
              <a:gd name="connsiteX0" fmla="*/ 0 w 6263640"/>
              <a:gd name="connsiteY0" fmla="*/ 359092 h 842962"/>
              <a:gd name="connsiteX1" fmla="*/ 6263640 w 6263640"/>
              <a:gd name="connsiteY1" fmla="*/ 0 h 842962"/>
              <a:gd name="connsiteX2" fmla="*/ 3591877 w 6263640"/>
              <a:gd name="connsiteY2" fmla="*/ 842962 h 842962"/>
              <a:gd name="connsiteX3" fmla="*/ 0 w 6263640"/>
              <a:gd name="connsiteY3" fmla="*/ 359092 h 842962"/>
              <a:gd name="connsiteX0" fmla="*/ 134688 w 6398328"/>
              <a:gd name="connsiteY0" fmla="*/ 359092 h 871948"/>
              <a:gd name="connsiteX1" fmla="*/ 6398328 w 6398328"/>
              <a:gd name="connsiteY1" fmla="*/ 0 h 871948"/>
              <a:gd name="connsiteX2" fmla="*/ 0 w 6398328"/>
              <a:gd name="connsiteY2" fmla="*/ 871948 h 871948"/>
              <a:gd name="connsiteX3" fmla="*/ 134688 w 6398328"/>
              <a:gd name="connsiteY3" fmla="*/ 359092 h 871948"/>
              <a:gd name="connsiteX0" fmla="*/ 2210617 w 6398328"/>
              <a:gd name="connsiteY0" fmla="*/ 180653 h 871948"/>
              <a:gd name="connsiteX1" fmla="*/ 6398328 w 6398328"/>
              <a:gd name="connsiteY1" fmla="*/ 0 h 871948"/>
              <a:gd name="connsiteX2" fmla="*/ 0 w 6398328"/>
              <a:gd name="connsiteY2" fmla="*/ 871948 h 871948"/>
              <a:gd name="connsiteX3" fmla="*/ 2210617 w 6398328"/>
              <a:gd name="connsiteY3" fmla="*/ 180653 h 8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8328" h="871948">
                <a:moveTo>
                  <a:pt x="2210617" y="180653"/>
                </a:moveTo>
                <a:lnTo>
                  <a:pt x="6398328" y="0"/>
                </a:lnTo>
                <a:lnTo>
                  <a:pt x="0" y="871948"/>
                </a:lnTo>
                <a:lnTo>
                  <a:pt x="2210617" y="1806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12726" y="6342502"/>
            <a:ext cx="4347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endParaRPr lang="id-ID" sz="105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73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4057589-C84D-4D80-A2C7-ADF02A606A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56081" y="257450"/>
            <a:ext cx="8879840" cy="100747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Write Title Here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0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854CD9-9879-4561-A17A-2B5F78C233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6235" y="688995"/>
            <a:ext cx="4059531" cy="4059531"/>
          </a:xfrm>
          <a:prstGeom prst="diamond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58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54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D3A4A7-7A10-43AA-B48F-A2FA3549B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59520" y="2872471"/>
            <a:ext cx="5668360" cy="927158"/>
          </a:xfrm>
          <a:custGeom>
            <a:avLst/>
            <a:gdLst/>
            <a:ahLst/>
            <a:cxnLst/>
            <a:rect l="l" t="t" r="r" b="b"/>
            <a:pathLst>
              <a:path w="5668360" h="927158">
                <a:moveTo>
                  <a:pt x="2350699" y="314173"/>
                </a:moveTo>
                <a:lnTo>
                  <a:pt x="2264568" y="537134"/>
                </a:lnTo>
                <a:lnTo>
                  <a:pt x="2436830" y="537134"/>
                </a:lnTo>
                <a:close/>
                <a:moveTo>
                  <a:pt x="3953342" y="20270"/>
                </a:moveTo>
                <a:lnTo>
                  <a:pt x="4247087" y="20270"/>
                </a:lnTo>
                <a:lnTo>
                  <a:pt x="4247087" y="341988"/>
                </a:lnTo>
                <a:lnTo>
                  <a:pt x="4538457" y="20270"/>
                </a:lnTo>
                <a:lnTo>
                  <a:pt x="4864031" y="20270"/>
                </a:lnTo>
                <a:lnTo>
                  <a:pt x="4509320" y="410385"/>
                </a:lnTo>
                <a:lnTo>
                  <a:pt x="4881767" y="906889"/>
                </a:lnTo>
                <a:lnTo>
                  <a:pt x="4535924" y="906889"/>
                </a:lnTo>
                <a:lnTo>
                  <a:pt x="4314229" y="613039"/>
                </a:lnTo>
                <a:lnTo>
                  <a:pt x="4247087" y="687768"/>
                </a:lnTo>
                <a:lnTo>
                  <a:pt x="4247087" y="906889"/>
                </a:lnTo>
                <a:lnTo>
                  <a:pt x="3953342" y="906889"/>
                </a:lnTo>
                <a:close/>
                <a:moveTo>
                  <a:pt x="2934167" y="20270"/>
                </a:moveTo>
                <a:lnTo>
                  <a:pt x="3179796" y="20270"/>
                </a:lnTo>
                <a:lnTo>
                  <a:pt x="3516907" y="423050"/>
                </a:lnTo>
                <a:lnTo>
                  <a:pt x="3516907" y="20270"/>
                </a:lnTo>
                <a:lnTo>
                  <a:pt x="3808118" y="20270"/>
                </a:lnTo>
                <a:lnTo>
                  <a:pt x="3808118" y="906889"/>
                </a:lnTo>
                <a:lnTo>
                  <a:pt x="3562487" y="906889"/>
                </a:lnTo>
                <a:lnTo>
                  <a:pt x="3225379" y="504112"/>
                </a:lnTo>
                <a:lnTo>
                  <a:pt x="3225379" y="906889"/>
                </a:lnTo>
                <a:lnTo>
                  <a:pt x="2934167" y="906889"/>
                </a:lnTo>
                <a:close/>
                <a:moveTo>
                  <a:pt x="2206303" y="20270"/>
                </a:moveTo>
                <a:lnTo>
                  <a:pt x="2500162" y="20270"/>
                </a:lnTo>
                <a:lnTo>
                  <a:pt x="2887756" y="906889"/>
                </a:lnTo>
                <a:lnTo>
                  <a:pt x="2578693" y="906889"/>
                </a:lnTo>
                <a:lnTo>
                  <a:pt x="2519161" y="752336"/>
                </a:lnTo>
                <a:lnTo>
                  <a:pt x="2182237" y="752336"/>
                </a:lnTo>
                <a:lnTo>
                  <a:pt x="2122705" y="906889"/>
                </a:lnTo>
                <a:lnTo>
                  <a:pt x="1818714" y="906889"/>
                </a:lnTo>
                <a:close/>
                <a:moveTo>
                  <a:pt x="895818" y="20270"/>
                </a:moveTo>
                <a:lnTo>
                  <a:pt x="1194630" y="20270"/>
                </a:lnTo>
                <a:lnTo>
                  <a:pt x="1194630" y="334442"/>
                </a:lnTo>
                <a:lnTo>
                  <a:pt x="1470956" y="334442"/>
                </a:lnTo>
                <a:lnTo>
                  <a:pt x="1470956" y="20270"/>
                </a:lnTo>
                <a:lnTo>
                  <a:pt x="1769769" y="20270"/>
                </a:lnTo>
                <a:lnTo>
                  <a:pt x="1769769" y="906889"/>
                </a:lnTo>
                <a:lnTo>
                  <a:pt x="1470956" y="906889"/>
                </a:lnTo>
                <a:lnTo>
                  <a:pt x="1470956" y="580048"/>
                </a:lnTo>
                <a:lnTo>
                  <a:pt x="1194630" y="580048"/>
                </a:lnTo>
                <a:lnTo>
                  <a:pt x="1194630" y="906889"/>
                </a:lnTo>
                <a:lnTo>
                  <a:pt x="895818" y="906889"/>
                </a:lnTo>
                <a:close/>
                <a:moveTo>
                  <a:pt x="0" y="20270"/>
                </a:moveTo>
                <a:lnTo>
                  <a:pt x="818211" y="20270"/>
                </a:lnTo>
                <a:lnTo>
                  <a:pt x="818211" y="251941"/>
                </a:lnTo>
                <a:lnTo>
                  <a:pt x="558512" y="251941"/>
                </a:lnTo>
                <a:lnTo>
                  <a:pt x="558512" y="906889"/>
                </a:lnTo>
                <a:lnTo>
                  <a:pt x="259699" y="906889"/>
                </a:lnTo>
                <a:lnTo>
                  <a:pt x="259699" y="251941"/>
                </a:lnTo>
                <a:lnTo>
                  <a:pt x="0" y="251941"/>
                </a:lnTo>
                <a:close/>
                <a:moveTo>
                  <a:pt x="5296009" y="0"/>
                </a:moveTo>
                <a:cubicBezTo>
                  <a:pt x="5356281" y="-26"/>
                  <a:pt x="5415345" y="6357"/>
                  <a:pt x="5473203" y="19148"/>
                </a:cubicBezTo>
                <a:cubicBezTo>
                  <a:pt x="5531061" y="31940"/>
                  <a:pt x="5583452" y="51299"/>
                  <a:pt x="5630377" y="77224"/>
                </a:cubicBezTo>
                <a:lnTo>
                  <a:pt x="5540480" y="293722"/>
                </a:lnTo>
                <a:cubicBezTo>
                  <a:pt x="5453131" y="249610"/>
                  <a:pt x="5370797" y="227660"/>
                  <a:pt x="5293473" y="227871"/>
                </a:cubicBezTo>
                <a:cubicBezTo>
                  <a:pt x="5250393" y="228293"/>
                  <a:pt x="5220229" y="233781"/>
                  <a:pt x="5202981" y="244334"/>
                </a:cubicBezTo>
                <a:cubicBezTo>
                  <a:pt x="5185733" y="254887"/>
                  <a:pt x="5177439" y="267973"/>
                  <a:pt x="5178099" y="283591"/>
                </a:cubicBezTo>
                <a:cubicBezTo>
                  <a:pt x="5179407" y="304054"/>
                  <a:pt x="5196403" y="319158"/>
                  <a:pt x="5229087" y="328902"/>
                </a:cubicBezTo>
                <a:cubicBezTo>
                  <a:pt x="5261770" y="338647"/>
                  <a:pt x="5302299" y="347917"/>
                  <a:pt x="5350671" y="356712"/>
                </a:cubicBezTo>
                <a:cubicBezTo>
                  <a:pt x="5399043" y="365508"/>
                  <a:pt x="5447416" y="378714"/>
                  <a:pt x="5495788" y="396330"/>
                </a:cubicBezTo>
                <a:cubicBezTo>
                  <a:pt x="5544161" y="413947"/>
                  <a:pt x="5584689" y="440858"/>
                  <a:pt x="5617373" y="477065"/>
                </a:cubicBezTo>
                <a:cubicBezTo>
                  <a:pt x="5650057" y="513272"/>
                  <a:pt x="5667053" y="563659"/>
                  <a:pt x="5668360" y="628227"/>
                </a:cubicBezTo>
                <a:cubicBezTo>
                  <a:pt x="5668353" y="682983"/>
                  <a:pt x="5653033" y="732848"/>
                  <a:pt x="5622399" y="777821"/>
                </a:cubicBezTo>
                <a:cubicBezTo>
                  <a:pt x="5591763" y="822794"/>
                  <a:pt x="5545856" y="858755"/>
                  <a:pt x="5484675" y="885704"/>
                </a:cubicBezTo>
                <a:cubicBezTo>
                  <a:pt x="5423495" y="912654"/>
                  <a:pt x="5347082" y="926472"/>
                  <a:pt x="5255437" y="927158"/>
                </a:cubicBezTo>
                <a:cubicBezTo>
                  <a:pt x="5180027" y="926763"/>
                  <a:pt x="5108195" y="918376"/>
                  <a:pt x="5039944" y="901998"/>
                </a:cubicBezTo>
                <a:cubicBezTo>
                  <a:pt x="4971692" y="885620"/>
                  <a:pt x="4914761" y="863624"/>
                  <a:pt x="4869152" y="836011"/>
                </a:cubicBezTo>
                <a:lnTo>
                  <a:pt x="4965387" y="618075"/>
                </a:lnTo>
                <a:cubicBezTo>
                  <a:pt x="5008038" y="643111"/>
                  <a:pt x="5055048" y="662832"/>
                  <a:pt x="5106417" y="677240"/>
                </a:cubicBezTo>
                <a:cubicBezTo>
                  <a:pt x="5157787" y="691648"/>
                  <a:pt x="5208305" y="698997"/>
                  <a:pt x="5257973" y="699288"/>
                </a:cubicBezTo>
                <a:cubicBezTo>
                  <a:pt x="5299945" y="699182"/>
                  <a:pt x="5329792" y="694952"/>
                  <a:pt x="5347516" y="686599"/>
                </a:cubicBezTo>
                <a:cubicBezTo>
                  <a:pt x="5365240" y="678245"/>
                  <a:pt x="5373851" y="666401"/>
                  <a:pt x="5373349" y="651068"/>
                </a:cubicBezTo>
                <a:cubicBezTo>
                  <a:pt x="5372041" y="629577"/>
                  <a:pt x="5355045" y="613661"/>
                  <a:pt x="5322361" y="603322"/>
                </a:cubicBezTo>
                <a:cubicBezTo>
                  <a:pt x="5289677" y="592983"/>
                  <a:pt x="5249149" y="583241"/>
                  <a:pt x="5200777" y="574095"/>
                </a:cubicBezTo>
                <a:cubicBezTo>
                  <a:pt x="5152404" y="564950"/>
                  <a:pt x="5104032" y="551423"/>
                  <a:pt x="5055659" y="533514"/>
                </a:cubicBezTo>
                <a:cubicBezTo>
                  <a:pt x="5007287" y="515604"/>
                  <a:pt x="4966759" y="488334"/>
                  <a:pt x="4934074" y="451702"/>
                </a:cubicBezTo>
                <a:cubicBezTo>
                  <a:pt x="4901390" y="415071"/>
                  <a:pt x="4884395" y="364099"/>
                  <a:pt x="4883087" y="298787"/>
                </a:cubicBezTo>
                <a:cubicBezTo>
                  <a:pt x="4883094" y="243281"/>
                  <a:pt x="4898415" y="193075"/>
                  <a:pt x="4929050" y="148170"/>
                </a:cubicBezTo>
                <a:cubicBezTo>
                  <a:pt x="4959685" y="103265"/>
                  <a:pt x="5005592" y="67504"/>
                  <a:pt x="5066772" y="40887"/>
                </a:cubicBezTo>
                <a:cubicBezTo>
                  <a:pt x="5127953" y="14270"/>
                  <a:pt x="5204365" y="641"/>
                  <a:pt x="52960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937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4AC217-C2D1-4050-AE53-50947EED0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0595" y="2858942"/>
            <a:ext cx="5848807" cy="892302"/>
          </a:xfrm>
          <a:custGeom>
            <a:avLst/>
            <a:gdLst/>
            <a:ahLst/>
            <a:cxnLst/>
            <a:rect l="l" t="t" r="r" b="b"/>
            <a:pathLst>
              <a:path w="5848807" h="892302">
                <a:moveTo>
                  <a:pt x="4029075" y="19507"/>
                </a:moveTo>
                <a:lnTo>
                  <a:pt x="4265470" y="19507"/>
                </a:lnTo>
                <a:lnTo>
                  <a:pt x="4589907" y="407146"/>
                </a:lnTo>
                <a:lnTo>
                  <a:pt x="4589907" y="19507"/>
                </a:lnTo>
                <a:lnTo>
                  <a:pt x="4870171" y="19507"/>
                </a:lnTo>
                <a:lnTo>
                  <a:pt x="4870171" y="872795"/>
                </a:lnTo>
                <a:lnTo>
                  <a:pt x="4633774" y="872795"/>
                </a:lnTo>
                <a:lnTo>
                  <a:pt x="4309339" y="485160"/>
                </a:lnTo>
                <a:lnTo>
                  <a:pt x="4309339" y="872795"/>
                </a:lnTo>
                <a:lnTo>
                  <a:pt x="4029075" y="872795"/>
                </a:lnTo>
                <a:close/>
                <a:moveTo>
                  <a:pt x="3600450" y="19507"/>
                </a:moveTo>
                <a:lnTo>
                  <a:pt x="3888029" y="19507"/>
                </a:lnTo>
                <a:lnTo>
                  <a:pt x="3888029" y="872795"/>
                </a:lnTo>
                <a:lnTo>
                  <a:pt x="3600450" y="872795"/>
                </a:lnTo>
                <a:close/>
                <a:moveTo>
                  <a:pt x="2735733" y="19507"/>
                </a:moveTo>
                <a:lnTo>
                  <a:pt x="3523183" y="19507"/>
                </a:lnTo>
                <a:lnTo>
                  <a:pt x="3523183" y="242468"/>
                </a:lnTo>
                <a:lnTo>
                  <a:pt x="3273247" y="242468"/>
                </a:lnTo>
                <a:lnTo>
                  <a:pt x="3273247" y="872795"/>
                </a:lnTo>
                <a:lnTo>
                  <a:pt x="2985669" y="872795"/>
                </a:lnTo>
                <a:lnTo>
                  <a:pt x="2985669" y="242468"/>
                </a:lnTo>
                <a:lnTo>
                  <a:pt x="2735733" y="242468"/>
                </a:lnTo>
                <a:close/>
                <a:moveTo>
                  <a:pt x="1981200" y="19507"/>
                </a:moveTo>
                <a:lnTo>
                  <a:pt x="2674773" y="19507"/>
                </a:lnTo>
                <a:lnTo>
                  <a:pt x="2674773" y="236372"/>
                </a:lnTo>
                <a:lnTo>
                  <a:pt x="2263902" y="236372"/>
                </a:lnTo>
                <a:lnTo>
                  <a:pt x="2263902" y="336499"/>
                </a:lnTo>
                <a:lnTo>
                  <a:pt x="2624786" y="336499"/>
                </a:lnTo>
                <a:lnTo>
                  <a:pt x="2624786" y="543611"/>
                </a:lnTo>
                <a:lnTo>
                  <a:pt x="2263902" y="543611"/>
                </a:lnTo>
                <a:lnTo>
                  <a:pt x="2263902" y="655930"/>
                </a:lnTo>
                <a:lnTo>
                  <a:pt x="2690622" y="655930"/>
                </a:lnTo>
                <a:lnTo>
                  <a:pt x="2690622" y="872795"/>
                </a:lnTo>
                <a:lnTo>
                  <a:pt x="1981200" y="872795"/>
                </a:lnTo>
                <a:close/>
                <a:moveTo>
                  <a:pt x="1162050" y="19507"/>
                </a:moveTo>
                <a:lnTo>
                  <a:pt x="1855623" y="19507"/>
                </a:lnTo>
                <a:lnTo>
                  <a:pt x="1855623" y="236372"/>
                </a:lnTo>
                <a:lnTo>
                  <a:pt x="1444752" y="236372"/>
                </a:lnTo>
                <a:lnTo>
                  <a:pt x="1444752" y="336499"/>
                </a:lnTo>
                <a:lnTo>
                  <a:pt x="1805635" y="336499"/>
                </a:lnTo>
                <a:lnTo>
                  <a:pt x="1805635" y="543611"/>
                </a:lnTo>
                <a:lnTo>
                  <a:pt x="1444752" y="543611"/>
                </a:lnTo>
                <a:lnTo>
                  <a:pt x="1444752" y="655930"/>
                </a:lnTo>
                <a:lnTo>
                  <a:pt x="1871472" y="655930"/>
                </a:lnTo>
                <a:lnTo>
                  <a:pt x="1871472" y="872795"/>
                </a:lnTo>
                <a:lnTo>
                  <a:pt x="1162050" y="872795"/>
                </a:lnTo>
                <a:close/>
                <a:moveTo>
                  <a:pt x="0" y="19507"/>
                </a:moveTo>
                <a:lnTo>
                  <a:pt x="236388" y="19507"/>
                </a:lnTo>
                <a:lnTo>
                  <a:pt x="514427" y="474190"/>
                </a:lnTo>
                <a:lnTo>
                  <a:pt x="785151" y="19507"/>
                </a:lnTo>
                <a:lnTo>
                  <a:pt x="1021539" y="19507"/>
                </a:lnTo>
                <a:lnTo>
                  <a:pt x="1023976" y="872795"/>
                </a:lnTo>
                <a:lnTo>
                  <a:pt x="762000" y="872795"/>
                </a:lnTo>
                <a:lnTo>
                  <a:pt x="759561" y="483941"/>
                </a:lnTo>
                <a:lnTo>
                  <a:pt x="574186" y="795999"/>
                </a:lnTo>
                <a:lnTo>
                  <a:pt x="447351" y="795999"/>
                </a:lnTo>
                <a:lnTo>
                  <a:pt x="261976" y="497350"/>
                </a:lnTo>
                <a:lnTo>
                  <a:pt x="261976" y="872795"/>
                </a:lnTo>
                <a:lnTo>
                  <a:pt x="0" y="872795"/>
                </a:lnTo>
                <a:close/>
                <a:moveTo>
                  <a:pt x="5458757" y="0"/>
                </a:moveTo>
                <a:cubicBezTo>
                  <a:pt x="5543223" y="228"/>
                  <a:pt x="5618449" y="14392"/>
                  <a:pt x="5684439" y="42492"/>
                </a:cubicBezTo>
                <a:cubicBezTo>
                  <a:pt x="5750429" y="70591"/>
                  <a:pt x="5805217" y="111255"/>
                  <a:pt x="5848807" y="164484"/>
                </a:cubicBezTo>
                <a:lnTo>
                  <a:pt x="5664806" y="326629"/>
                </a:lnTo>
                <a:cubicBezTo>
                  <a:pt x="5638101" y="295503"/>
                  <a:pt x="5608951" y="272075"/>
                  <a:pt x="5577357" y="256346"/>
                </a:cubicBezTo>
                <a:cubicBezTo>
                  <a:pt x="5545760" y="240617"/>
                  <a:pt x="5511107" y="232740"/>
                  <a:pt x="5473395" y="232715"/>
                </a:cubicBezTo>
                <a:cubicBezTo>
                  <a:pt x="5409255" y="233375"/>
                  <a:pt x="5358836" y="252483"/>
                  <a:pt x="5322141" y="290039"/>
                </a:cubicBezTo>
                <a:cubicBezTo>
                  <a:pt x="5285445" y="327594"/>
                  <a:pt x="5266741" y="379632"/>
                  <a:pt x="5266030" y="446153"/>
                </a:cubicBezTo>
                <a:cubicBezTo>
                  <a:pt x="5266817" y="511072"/>
                  <a:pt x="5285369" y="562652"/>
                  <a:pt x="5321683" y="600893"/>
                </a:cubicBezTo>
                <a:cubicBezTo>
                  <a:pt x="5357997" y="639133"/>
                  <a:pt x="5407348" y="658698"/>
                  <a:pt x="5469735" y="659587"/>
                </a:cubicBezTo>
                <a:cubicBezTo>
                  <a:pt x="5487372" y="659638"/>
                  <a:pt x="5504855" y="658012"/>
                  <a:pt x="5522187" y="654709"/>
                </a:cubicBezTo>
                <a:cubicBezTo>
                  <a:pt x="5539519" y="651406"/>
                  <a:pt x="5557003" y="646121"/>
                  <a:pt x="5574639" y="638854"/>
                </a:cubicBezTo>
                <a:lnTo>
                  <a:pt x="5574639" y="422980"/>
                </a:lnTo>
                <a:lnTo>
                  <a:pt x="5824423" y="422980"/>
                </a:lnTo>
                <a:lnTo>
                  <a:pt x="5824423" y="783865"/>
                </a:lnTo>
                <a:cubicBezTo>
                  <a:pt x="5771473" y="819300"/>
                  <a:pt x="5712272" y="846206"/>
                  <a:pt x="5646817" y="864584"/>
                </a:cubicBezTo>
                <a:cubicBezTo>
                  <a:pt x="5581361" y="882961"/>
                  <a:pt x="5516641" y="892201"/>
                  <a:pt x="5452658" y="892302"/>
                </a:cubicBezTo>
                <a:cubicBezTo>
                  <a:pt x="5360017" y="891649"/>
                  <a:pt x="5277998" y="872513"/>
                  <a:pt x="5206603" y="834894"/>
                </a:cubicBezTo>
                <a:cubicBezTo>
                  <a:pt x="5135208" y="797275"/>
                  <a:pt x="5079122" y="745091"/>
                  <a:pt x="5038347" y="678341"/>
                </a:cubicBezTo>
                <a:cubicBezTo>
                  <a:pt x="4997572" y="611592"/>
                  <a:pt x="4976794" y="534196"/>
                  <a:pt x="4976013" y="446153"/>
                </a:cubicBezTo>
                <a:cubicBezTo>
                  <a:pt x="4976756" y="358108"/>
                  <a:pt x="4997610" y="280711"/>
                  <a:pt x="5038573" y="213961"/>
                </a:cubicBezTo>
                <a:cubicBezTo>
                  <a:pt x="5079536" y="147212"/>
                  <a:pt x="5136149" y="95027"/>
                  <a:pt x="5208410" y="57408"/>
                </a:cubicBezTo>
                <a:cubicBezTo>
                  <a:pt x="5280671" y="19789"/>
                  <a:pt x="5364120" y="653"/>
                  <a:pt x="5458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016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753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C56FD5-7D1C-43B6-A886-E6B5AD078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52297" y="-643485"/>
            <a:ext cx="3105584" cy="3105585"/>
          </a:xfrm>
          <a:custGeom>
            <a:avLst/>
            <a:gdLst>
              <a:gd name="connsiteX0" fmla="*/ 1121119 w 3105584"/>
              <a:gd name="connsiteY0" fmla="*/ 0 h 3105585"/>
              <a:gd name="connsiteX1" fmla="*/ 3105584 w 3105584"/>
              <a:gd name="connsiteY1" fmla="*/ 1984466 h 3105585"/>
              <a:gd name="connsiteX2" fmla="*/ 1984466 w 3105584"/>
              <a:gd name="connsiteY2" fmla="*/ 3105585 h 3105585"/>
              <a:gd name="connsiteX3" fmla="*/ 0 w 3105584"/>
              <a:gd name="connsiteY3" fmla="*/ 1121119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121119" y="0"/>
                </a:moveTo>
                <a:lnTo>
                  <a:pt x="3105584" y="1984466"/>
                </a:lnTo>
                <a:lnTo>
                  <a:pt x="1984466" y="3105585"/>
                </a:lnTo>
                <a:lnTo>
                  <a:pt x="0" y="112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0B4D315-62E0-4A9E-A871-A2273A1CA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729813" y="1925293"/>
            <a:ext cx="3105584" cy="3105585"/>
          </a:xfrm>
          <a:custGeom>
            <a:avLst/>
            <a:gdLst>
              <a:gd name="connsiteX0" fmla="*/ 1121119 w 3105584"/>
              <a:gd name="connsiteY0" fmla="*/ 0 h 3105585"/>
              <a:gd name="connsiteX1" fmla="*/ 3105584 w 3105584"/>
              <a:gd name="connsiteY1" fmla="*/ 1984466 h 3105585"/>
              <a:gd name="connsiteX2" fmla="*/ 1984466 w 3105584"/>
              <a:gd name="connsiteY2" fmla="*/ 3105585 h 3105585"/>
              <a:gd name="connsiteX3" fmla="*/ 0 w 3105584"/>
              <a:gd name="connsiteY3" fmla="*/ 1121119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121119" y="0"/>
                </a:moveTo>
                <a:lnTo>
                  <a:pt x="3105584" y="1984466"/>
                </a:lnTo>
                <a:lnTo>
                  <a:pt x="1984466" y="3105585"/>
                </a:lnTo>
                <a:lnTo>
                  <a:pt x="0" y="112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FE4A34A-687E-4DA6-A747-F2A0888E07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44234" y="4326492"/>
            <a:ext cx="3105584" cy="3105585"/>
          </a:xfrm>
          <a:custGeom>
            <a:avLst/>
            <a:gdLst>
              <a:gd name="connsiteX0" fmla="*/ 1121119 w 3105584"/>
              <a:gd name="connsiteY0" fmla="*/ 0 h 3105585"/>
              <a:gd name="connsiteX1" fmla="*/ 3105584 w 3105584"/>
              <a:gd name="connsiteY1" fmla="*/ 1984466 h 3105585"/>
              <a:gd name="connsiteX2" fmla="*/ 1984466 w 3105584"/>
              <a:gd name="connsiteY2" fmla="*/ 3105585 h 3105585"/>
              <a:gd name="connsiteX3" fmla="*/ 0 w 3105584"/>
              <a:gd name="connsiteY3" fmla="*/ 1121119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121119" y="0"/>
                </a:moveTo>
                <a:lnTo>
                  <a:pt x="3105584" y="1984466"/>
                </a:lnTo>
                <a:lnTo>
                  <a:pt x="1984466" y="3105585"/>
                </a:lnTo>
                <a:lnTo>
                  <a:pt x="0" y="112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53472E-AFBB-476B-99D8-4713CEF9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01435" y="1705177"/>
            <a:ext cx="3105584" cy="3105585"/>
          </a:xfrm>
          <a:custGeom>
            <a:avLst/>
            <a:gdLst>
              <a:gd name="connsiteX0" fmla="*/ 1121119 w 3105584"/>
              <a:gd name="connsiteY0" fmla="*/ 0 h 3105585"/>
              <a:gd name="connsiteX1" fmla="*/ 3105584 w 3105584"/>
              <a:gd name="connsiteY1" fmla="*/ 1984466 h 3105585"/>
              <a:gd name="connsiteX2" fmla="*/ 1984466 w 3105584"/>
              <a:gd name="connsiteY2" fmla="*/ 3105585 h 3105585"/>
              <a:gd name="connsiteX3" fmla="*/ 0 w 3105584"/>
              <a:gd name="connsiteY3" fmla="*/ 1121119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121119" y="0"/>
                </a:moveTo>
                <a:lnTo>
                  <a:pt x="3105584" y="1984466"/>
                </a:lnTo>
                <a:lnTo>
                  <a:pt x="1984466" y="3105585"/>
                </a:lnTo>
                <a:lnTo>
                  <a:pt x="0" y="112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952A69-CC23-47F4-95A0-9C0FD35170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7682" y="-1129465"/>
            <a:ext cx="3105584" cy="3105585"/>
          </a:xfrm>
          <a:custGeom>
            <a:avLst/>
            <a:gdLst>
              <a:gd name="connsiteX0" fmla="*/ 1121118 w 3105584"/>
              <a:gd name="connsiteY0" fmla="*/ 0 h 3105585"/>
              <a:gd name="connsiteX1" fmla="*/ 3105584 w 3105584"/>
              <a:gd name="connsiteY1" fmla="*/ 1984466 h 3105585"/>
              <a:gd name="connsiteX2" fmla="*/ 1984466 w 3105584"/>
              <a:gd name="connsiteY2" fmla="*/ 3105585 h 3105585"/>
              <a:gd name="connsiteX3" fmla="*/ 0 w 3105584"/>
              <a:gd name="connsiteY3" fmla="*/ 1121119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121118" y="0"/>
                </a:moveTo>
                <a:lnTo>
                  <a:pt x="3105584" y="1984466"/>
                </a:lnTo>
                <a:lnTo>
                  <a:pt x="1984466" y="3105585"/>
                </a:lnTo>
                <a:lnTo>
                  <a:pt x="0" y="112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2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8CA7-A443-43A6-ABA9-632ABEF3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2479-37B2-4736-9BCF-C065FA91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61F1-5322-4747-B8A7-7D579F20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0BB7-E35F-4593-8302-B59727A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15C1-F632-4EFC-9C7C-D991977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588CD6-F182-49B0-B683-3D25F66FC2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2343" y="-1"/>
            <a:ext cx="3766458" cy="3766458"/>
          </a:xfrm>
          <a:custGeom>
            <a:avLst/>
            <a:gdLst>
              <a:gd name="connsiteX0" fmla="*/ 1883229 w 3766458"/>
              <a:gd name="connsiteY0" fmla="*/ 0 h 3766458"/>
              <a:gd name="connsiteX1" fmla="*/ 3766458 w 3766458"/>
              <a:gd name="connsiteY1" fmla="*/ 1883229 h 3766458"/>
              <a:gd name="connsiteX2" fmla="*/ 1883229 w 3766458"/>
              <a:gd name="connsiteY2" fmla="*/ 3766458 h 3766458"/>
              <a:gd name="connsiteX3" fmla="*/ 0 w 3766458"/>
              <a:gd name="connsiteY3" fmla="*/ 1883229 h 37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458" h="3766458">
                <a:moveTo>
                  <a:pt x="1883229" y="0"/>
                </a:moveTo>
                <a:lnTo>
                  <a:pt x="3766458" y="1883229"/>
                </a:lnTo>
                <a:lnTo>
                  <a:pt x="1883229" y="3766458"/>
                </a:lnTo>
                <a:lnTo>
                  <a:pt x="0" y="18832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5EDC781-05B2-4C03-9C54-EB20DA4328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13652" y="1306290"/>
            <a:ext cx="6226624" cy="6226624"/>
          </a:xfrm>
          <a:custGeom>
            <a:avLst/>
            <a:gdLst>
              <a:gd name="connsiteX0" fmla="*/ 3113312 w 6226624"/>
              <a:gd name="connsiteY0" fmla="*/ 0 h 6226624"/>
              <a:gd name="connsiteX1" fmla="*/ 6226624 w 6226624"/>
              <a:gd name="connsiteY1" fmla="*/ 3113312 h 6226624"/>
              <a:gd name="connsiteX2" fmla="*/ 3113312 w 6226624"/>
              <a:gd name="connsiteY2" fmla="*/ 6226624 h 6226624"/>
              <a:gd name="connsiteX3" fmla="*/ 0 w 6226624"/>
              <a:gd name="connsiteY3" fmla="*/ 3113312 h 622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624" h="6226624">
                <a:moveTo>
                  <a:pt x="3113312" y="0"/>
                </a:moveTo>
                <a:lnTo>
                  <a:pt x="6226624" y="3113312"/>
                </a:lnTo>
                <a:lnTo>
                  <a:pt x="3113312" y="6226624"/>
                </a:lnTo>
                <a:lnTo>
                  <a:pt x="0" y="31133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22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5DE7F4-9D10-40FE-8BC5-AE14CA1E0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2" y="0"/>
            <a:ext cx="5181598" cy="6858002"/>
          </a:xfrm>
          <a:custGeom>
            <a:avLst/>
            <a:gdLst>
              <a:gd name="connsiteX0" fmla="*/ 7587 w 5181598"/>
              <a:gd name="connsiteY0" fmla="*/ 0 h 6858002"/>
              <a:gd name="connsiteX1" fmla="*/ 5181598 w 5181598"/>
              <a:gd name="connsiteY1" fmla="*/ 0 h 6858002"/>
              <a:gd name="connsiteX2" fmla="*/ 5181598 w 5181598"/>
              <a:gd name="connsiteY2" fmla="*/ 6858002 h 6858002"/>
              <a:gd name="connsiteX3" fmla="*/ 2198059 w 5181598"/>
              <a:gd name="connsiteY3" fmla="*/ 6858002 h 6858002"/>
              <a:gd name="connsiteX4" fmla="*/ 2162266 w 5181598"/>
              <a:gd name="connsiteY4" fmla="*/ 6824172 h 6858002"/>
              <a:gd name="connsiteX5" fmla="*/ 1391349 w 5181598"/>
              <a:gd name="connsiteY5" fmla="*/ 6165928 h 6858002"/>
              <a:gd name="connsiteX6" fmla="*/ 1040807 w 5181598"/>
              <a:gd name="connsiteY6" fmla="*/ 4708603 h 6858002"/>
              <a:gd name="connsiteX7" fmla="*/ 637684 w 5181598"/>
              <a:gd name="connsiteY7" fmla="*/ 3132797 h 6858002"/>
              <a:gd name="connsiteX8" fmla="*/ 31 w 5181598"/>
              <a:gd name="connsiteY8" fmla="*/ 1924382 h 6858002"/>
              <a:gd name="connsiteX9" fmla="*/ 76818 w 5181598"/>
              <a:gd name="connsiteY9" fmla="*/ 1379268 h 6858002"/>
              <a:gd name="connsiteX10" fmla="*/ 60764 w 5181598"/>
              <a:gd name="connsiteY10" fmla="*/ 7705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1598" h="6858002">
                <a:moveTo>
                  <a:pt x="7587" y="0"/>
                </a:moveTo>
                <a:lnTo>
                  <a:pt x="5181598" y="0"/>
                </a:lnTo>
                <a:lnTo>
                  <a:pt x="5181598" y="6858002"/>
                </a:lnTo>
                <a:lnTo>
                  <a:pt x="2198059" y="6858002"/>
                </a:lnTo>
                <a:lnTo>
                  <a:pt x="2162266" y="6824172"/>
                </a:lnTo>
                <a:cubicBezTo>
                  <a:pt x="2010273" y="6681508"/>
                  <a:pt x="1741890" y="6439917"/>
                  <a:pt x="1391349" y="6165928"/>
                </a:cubicBezTo>
                <a:cubicBezTo>
                  <a:pt x="830483" y="5727546"/>
                  <a:pt x="655212" y="5395797"/>
                  <a:pt x="1040807" y="4708603"/>
                </a:cubicBezTo>
                <a:cubicBezTo>
                  <a:pt x="1426403" y="4021409"/>
                  <a:pt x="1356294" y="3748901"/>
                  <a:pt x="637684" y="3132797"/>
                </a:cubicBezTo>
                <a:cubicBezTo>
                  <a:pt x="143640" y="2709225"/>
                  <a:pt x="-2464" y="2319254"/>
                  <a:pt x="31" y="1924382"/>
                </a:cubicBezTo>
                <a:cubicBezTo>
                  <a:pt x="1165" y="1744895"/>
                  <a:pt x="33000" y="1564396"/>
                  <a:pt x="76818" y="1379268"/>
                </a:cubicBezTo>
                <a:cubicBezTo>
                  <a:pt x="199507" y="860911"/>
                  <a:pt x="362455" y="551192"/>
                  <a:pt x="60764" y="770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9727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1F12105-A32D-4799-AE62-E00A642D83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11176000" cy="3488267"/>
          </a:xfrm>
          <a:custGeom>
            <a:avLst/>
            <a:gdLst>
              <a:gd name="connsiteX0" fmla="*/ 886194 w 11176000"/>
              <a:gd name="connsiteY0" fmla="*/ 0 h 3488267"/>
              <a:gd name="connsiteX1" fmla="*/ 10289806 w 11176000"/>
              <a:gd name="connsiteY1" fmla="*/ 0 h 3488267"/>
              <a:gd name="connsiteX2" fmla="*/ 11176000 w 11176000"/>
              <a:gd name="connsiteY2" fmla="*/ 886194 h 3488267"/>
              <a:gd name="connsiteX3" fmla="*/ 11176000 w 11176000"/>
              <a:gd name="connsiteY3" fmla="*/ 2602073 h 3488267"/>
              <a:gd name="connsiteX4" fmla="*/ 10289806 w 11176000"/>
              <a:gd name="connsiteY4" fmla="*/ 3488267 h 3488267"/>
              <a:gd name="connsiteX5" fmla="*/ 886194 w 11176000"/>
              <a:gd name="connsiteY5" fmla="*/ 3488267 h 3488267"/>
              <a:gd name="connsiteX6" fmla="*/ 0 w 11176000"/>
              <a:gd name="connsiteY6" fmla="*/ 2602073 h 3488267"/>
              <a:gd name="connsiteX7" fmla="*/ 0 w 11176000"/>
              <a:gd name="connsiteY7" fmla="*/ 886194 h 3488267"/>
              <a:gd name="connsiteX8" fmla="*/ 886194 w 11176000"/>
              <a:gd name="connsiteY8" fmla="*/ 0 h 34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6000" h="3488267">
                <a:moveTo>
                  <a:pt x="886194" y="0"/>
                </a:moveTo>
                <a:lnTo>
                  <a:pt x="10289806" y="0"/>
                </a:lnTo>
                <a:cubicBezTo>
                  <a:pt x="10779237" y="0"/>
                  <a:pt x="11176000" y="396763"/>
                  <a:pt x="11176000" y="886194"/>
                </a:cubicBezTo>
                <a:lnTo>
                  <a:pt x="11176000" y="2602073"/>
                </a:lnTo>
                <a:cubicBezTo>
                  <a:pt x="11176000" y="3091504"/>
                  <a:pt x="10779237" y="3488267"/>
                  <a:pt x="10289806" y="3488267"/>
                </a:cubicBezTo>
                <a:lnTo>
                  <a:pt x="886194" y="3488267"/>
                </a:lnTo>
                <a:cubicBezTo>
                  <a:pt x="396763" y="3488267"/>
                  <a:pt x="0" y="3091504"/>
                  <a:pt x="0" y="2602073"/>
                </a:cubicBezTo>
                <a:lnTo>
                  <a:pt x="0" y="886194"/>
                </a:lnTo>
                <a:cubicBezTo>
                  <a:pt x="0" y="396763"/>
                  <a:pt x="396763" y="0"/>
                  <a:pt x="8861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167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F236F1-C982-4ACC-8AE1-B86EAC7D3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54001" y="-592670"/>
            <a:ext cx="3115735" cy="2997198"/>
          </a:xfrm>
          <a:custGeom>
            <a:avLst/>
            <a:gdLst>
              <a:gd name="connsiteX0" fmla="*/ 499543 w 3115735"/>
              <a:gd name="connsiteY0" fmla="*/ 0 h 2997198"/>
              <a:gd name="connsiteX1" fmla="*/ 2616192 w 3115735"/>
              <a:gd name="connsiteY1" fmla="*/ 0 h 2997198"/>
              <a:gd name="connsiteX2" fmla="*/ 3115735 w 3115735"/>
              <a:gd name="connsiteY2" fmla="*/ 499543 h 2997198"/>
              <a:gd name="connsiteX3" fmla="*/ 3115735 w 3115735"/>
              <a:gd name="connsiteY3" fmla="*/ 2497655 h 2997198"/>
              <a:gd name="connsiteX4" fmla="*/ 2616192 w 3115735"/>
              <a:gd name="connsiteY4" fmla="*/ 2997198 h 2997198"/>
              <a:gd name="connsiteX5" fmla="*/ 499543 w 3115735"/>
              <a:gd name="connsiteY5" fmla="*/ 2997198 h 2997198"/>
              <a:gd name="connsiteX6" fmla="*/ 0 w 3115735"/>
              <a:gd name="connsiteY6" fmla="*/ 2497655 h 2997198"/>
              <a:gd name="connsiteX7" fmla="*/ 0 w 3115735"/>
              <a:gd name="connsiteY7" fmla="*/ 499543 h 2997198"/>
              <a:gd name="connsiteX8" fmla="*/ 499543 w 3115735"/>
              <a:gd name="connsiteY8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735" h="2997198">
                <a:moveTo>
                  <a:pt x="499543" y="0"/>
                </a:moveTo>
                <a:lnTo>
                  <a:pt x="2616192" y="0"/>
                </a:lnTo>
                <a:cubicBezTo>
                  <a:pt x="2892082" y="0"/>
                  <a:pt x="3115735" y="223653"/>
                  <a:pt x="3115735" y="499543"/>
                </a:cubicBezTo>
                <a:lnTo>
                  <a:pt x="3115735" y="2497655"/>
                </a:lnTo>
                <a:cubicBezTo>
                  <a:pt x="3115735" y="2773545"/>
                  <a:pt x="2892082" y="2997198"/>
                  <a:pt x="2616192" y="2997198"/>
                </a:cubicBezTo>
                <a:lnTo>
                  <a:pt x="499543" y="2997198"/>
                </a:lnTo>
                <a:cubicBezTo>
                  <a:pt x="223653" y="2997198"/>
                  <a:pt x="0" y="2773545"/>
                  <a:pt x="0" y="2497655"/>
                </a:cubicBezTo>
                <a:lnTo>
                  <a:pt x="0" y="499543"/>
                </a:lnTo>
                <a:cubicBezTo>
                  <a:pt x="0" y="223653"/>
                  <a:pt x="223653" y="0"/>
                  <a:pt x="4995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86F7D7-7B70-4B79-AAE6-2CC6D8A9EE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31999" y="2641598"/>
            <a:ext cx="3115735" cy="2997198"/>
          </a:xfrm>
          <a:custGeom>
            <a:avLst/>
            <a:gdLst>
              <a:gd name="connsiteX0" fmla="*/ 499543 w 3115735"/>
              <a:gd name="connsiteY0" fmla="*/ 0 h 2997198"/>
              <a:gd name="connsiteX1" fmla="*/ 2616192 w 3115735"/>
              <a:gd name="connsiteY1" fmla="*/ 0 h 2997198"/>
              <a:gd name="connsiteX2" fmla="*/ 3115735 w 3115735"/>
              <a:gd name="connsiteY2" fmla="*/ 499543 h 2997198"/>
              <a:gd name="connsiteX3" fmla="*/ 3115735 w 3115735"/>
              <a:gd name="connsiteY3" fmla="*/ 2497655 h 2997198"/>
              <a:gd name="connsiteX4" fmla="*/ 2616192 w 3115735"/>
              <a:gd name="connsiteY4" fmla="*/ 2997198 h 2997198"/>
              <a:gd name="connsiteX5" fmla="*/ 499543 w 3115735"/>
              <a:gd name="connsiteY5" fmla="*/ 2997198 h 2997198"/>
              <a:gd name="connsiteX6" fmla="*/ 0 w 3115735"/>
              <a:gd name="connsiteY6" fmla="*/ 2497655 h 2997198"/>
              <a:gd name="connsiteX7" fmla="*/ 0 w 3115735"/>
              <a:gd name="connsiteY7" fmla="*/ 499543 h 2997198"/>
              <a:gd name="connsiteX8" fmla="*/ 499543 w 3115735"/>
              <a:gd name="connsiteY8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735" h="2997198">
                <a:moveTo>
                  <a:pt x="499543" y="0"/>
                </a:moveTo>
                <a:lnTo>
                  <a:pt x="2616192" y="0"/>
                </a:lnTo>
                <a:cubicBezTo>
                  <a:pt x="2892082" y="0"/>
                  <a:pt x="3115735" y="223653"/>
                  <a:pt x="3115735" y="499543"/>
                </a:cubicBezTo>
                <a:lnTo>
                  <a:pt x="3115735" y="2497655"/>
                </a:lnTo>
                <a:cubicBezTo>
                  <a:pt x="3115735" y="2773545"/>
                  <a:pt x="2892082" y="2997198"/>
                  <a:pt x="2616192" y="2997198"/>
                </a:cubicBezTo>
                <a:lnTo>
                  <a:pt x="499543" y="2997198"/>
                </a:lnTo>
                <a:cubicBezTo>
                  <a:pt x="223653" y="2997198"/>
                  <a:pt x="0" y="2773545"/>
                  <a:pt x="0" y="2497655"/>
                </a:cubicBezTo>
                <a:lnTo>
                  <a:pt x="0" y="499543"/>
                </a:lnTo>
                <a:cubicBezTo>
                  <a:pt x="0" y="223653"/>
                  <a:pt x="223653" y="0"/>
                  <a:pt x="4995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707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DCFD6-18EB-40E5-8F84-CA6702FAFD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3"/>
            <a:ext cx="12192001" cy="4745737"/>
          </a:xfrm>
          <a:custGeom>
            <a:avLst/>
            <a:gdLst>
              <a:gd name="connsiteX0" fmla="*/ 0 w 12192001"/>
              <a:gd name="connsiteY0" fmla="*/ 0 h 4745737"/>
              <a:gd name="connsiteX1" fmla="*/ 12192001 w 12192001"/>
              <a:gd name="connsiteY1" fmla="*/ 0 h 4745737"/>
              <a:gd name="connsiteX2" fmla="*/ 12192001 w 12192001"/>
              <a:gd name="connsiteY2" fmla="*/ 2732573 h 4745737"/>
              <a:gd name="connsiteX3" fmla="*/ 12131858 w 12192001"/>
              <a:gd name="connsiteY3" fmla="*/ 2765355 h 4745737"/>
              <a:gd name="connsiteX4" fmla="*/ 10961647 w 12192001"/>
              <a:gd name="connsiteY4" fmla="*/ 3471425 h 4745737"/>
              <a:gd name="connsiteX5" fmla="*/ 8370848 w 12192001"/>
              <a:gd name="connsiteY5" fmla="*/ 3792479 h 4745737"/>
              <a:gd name="connsiteX6" fmla="*/ 5569415 w 12192001"/>
              <a:gd name="connsiteY6" fmla="*/ 4161693 h 4745737"/>
              <a:gd name="connsiteX7" fmla="*/ 3421123 w 12192001"/>
              <a:gd name="connsiteY7" fmla="*/ 4745709 h 4745737"/>
              <a:gd name="connsiteX8" fmla="*/ 2452031 w 12192001"/>
              <a:gd name="connsiteY8" fmla="*/ 4675381 h 4745737"/>
              <a:gd name="connsiteX9" fmla="*/ 136991 w 12192001"/>
              <a:gd name="connsiteY9" fmla="*/ 4690085 h 4745737"/>
              <a:gd name="connsiteX10" fmla="*/ 0 w 12192001"/>
              <a:gd name="connsiteY10" fmla="*/ 4738788 h 474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4745737">
                <a:moveTo>
                  <a:pt x="0" y="0"/>
                </a:moveTo>
                <a:lnTo>
                  <a:pt x="12192001" y="0"/>
                </a:lnTo>
                <a:lnTo>
                  <a:pt x="12192001" y="2732573"/>
                </a:lnTo>
                <a:lnTo>
                  <a:pt x="12131858" y="2765355"/>
                </a:lnTo>
                <a:cubicBezTo>
                  <a:pt x="11878234" y="2904563"/>
                  <a:pt x="11448738" y="3150370"/>
                  <a:pt x="10961647" y="3471425"/>
                </a:cubicBezTo>
                <a:cubicBezTo>
                  <a:pt x="10182301" y="3985112"/>
                  <a:pt x="9592525" y="4145640"/>
                  <a:pt x="8370848" y="3792479"/>
                </a:cubicBezTo>
                <a:cubicBezTo>
                  <a:pt x="7149171" y="3439320"/>
                  <a:pt x="6664711" y="3503530"/>
                  <a:pt x="5569415" y="4161693"/>
                </a:cubicBezTo>
                <a:cubicBezTo>
                  <a:pt x="4816399" y="4614179"/>
                  <a:pt x="4123117" y="4747994"/>
                  <a:pt x="3421123" y="4745709"/>
                </a:cubicBezTo>
                <a:cubicBezTo>
                  <a:pt x="3102035" y="4744670"/>
                  <a:pt x="2781147" y="4715512"/>
                  <a:pt x="2452031" y="4675381"/>
                </a:cubicBezTo>
                <a:cubicBezTo>
                  <a:pt x="1530507" y="4563012"/>
                  <a:pt x="979897" y="4413771"/>
                  <a:pt x="136991" y="4690085"/>
                </a:cubicBezTo>
                <a:lnTo>
                  <a:pt x="0" y="4738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433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B3B4E8-A520-4EC1-85AA-AC766E2FEB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74720" y="3337559"/>
            <a:ext cx="5425440" cy="2910840"/>
          </a:xfrm>
          <a:custGeom>
            <a:avLst/>
            <a:gdLst>
              <a:gd name="connsiteX0" fmla="*/ 0 w 5425440"/>
              <a:gd name="connsiteY0" fmla="*/ 0 h 2910840"/>
              <a:gd name="connsiteX1" fmla="*/ 5425440 w 5425440"/>
              <a:gd name="connsiteY1" fmla="*/ 0 h 2910840"/>
              <a:gd name="connsiteX2" fmla="*/ 5425440 w 5425440"/>
              <a:gd name="connsiteY2" fmla="*/ 2910840 h 2910840"/>
              <a:gd name="connsiteX3" fmla="*/ 0 w 5425440"/>
              <a:gd name="connsiteY3" fmla="*/ 2910840 h 291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5440" h="2910840">
                <a:moveTo>
                  <a:pt x="0" y="0"/>
                </a:moveTo>
                <a:lnTo>
                  <a:pt x="5425440" y="0"/>
                </a:lnTo>
                <a:lnTo>
                  <a:pt x="5425440" y="2910840"/>
                </a:lnTo>
                <a:lnTo>
                  <a:pt x="0" y="29108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269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85454A-BE34-4FB1-9DF7-3590ADAE74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08" y="-58727"/>
            <a:ext cx="5275448" cy="6916726"/>
          </a:xfrm>
          <a:custGeom>
            <a:avLst/>
            <a:gdLst>
              <a:gd name="connsiteX0" fmla="*/ 0 w 5275448"/>
              <a:gd name="connsiteY0" fmla="*/ 0 h 6916726"/>
              <a:gd name="connsiteX1" fmla="*/ 67102 w 5275448"/>
              <a:gd name="connsiteY1" fmla="*/ 13252 h 6916726"/>
              <a:gd name="connsiteX2" fmla="*/ 3726135 w 5275448"/>
              <a:gd name="connsiteY2" fmla="*/ 735930 h 6916726"/>
              <a:gd name="connsiteX3" fmla="*/ 4398096 w 5275448"/>
              <a:gd name="connsiteY3" fmla="*/ 994980 h 6916726"/>
              <a:gd name="connsiteX4" fmla="*/ 4953785 w 5275448"/>
              <a:gd name="connsiteY4" fmla="*/ 1459674 h 6916726"/>
              <a:gd name="connsiteX5" fmla="*/ 5202934 w 5275448"/>
              <a:gd name="connsiteY5" fmla="*/ 2466512 h 6916726"/>
              <a:gd name="connsiteX6" fmla="*/ 2877470 w 5275448"/>
              <a:gd name="connsiteY6" fmla="*/ 6579348 h 6916726"/>
              <a:gd name="connsiteX7" fmla="*/ 2369269 w 5275448"/>
              <a:gd name="connsiteY7" fmla="*/ 6886228 h 6916726"/>
              <a:gd name="connsiteX8" fmla="*/ 2300804 w 5275448"/>
              <a:gd name="connsiteY8" fmla="*/ 6891066 h 6916726"/>
              <a:gd name="connsiteX9" fmla="*/ 2300804 w 5275448"/>
              <a:gd name="connsiteY9" fmla="*/ 6916726 h 6916726"/>
              <a:gd name="connsiteX10" fmla="*/ 2357 w 5275448"/>
              <a:gd name="connsiteY10" fmla="*/ 6916726 h 6916726"/>
              <a:gd name="connsiteX11" fmla="*/ 2357 w 5275448"/>
              <a:gd name="connsiteY11" fmla="*/ 1308406 h 6916726"/>
              <a:gd name="connsiteX12" fmla="*/ 2357 w 5275448"/>
              <a:gd name="connsiteY12" fmla="*/ 58726 h 6916726"/>
              <a:gd name="connsiteX13" fmla="*/ 26806 w 5275448"/>
              <a:gd name="connsiteY13" fmla="*/ 109655 h 691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75448" h="6916726">
                <a:moveTo>
                  <a:pt x="0" y="0"/>
                </a:moveTo>
                <a:lnTo>
                  <a:pt x="67102" y="13252"/>
                </a:lnTo>
                <a:cubicBezTo>
                  <a:pt x="1000910" y="197684"/>
                  <a:pt x="2196185" y="433757"/>
                  <a:pt x="3726135" y="735930"/>
                </a:cubicBezTo>
                <a:cubicBezTo>
                  <a:pt x="3947279" y="779060"/>
                  <a:pt x="4183258" y="868325"/>
                  <a:pt x="4398096" y="994980"/>
                </a:cubicBezTo>
                <a:cubicBezTo>
                  <a:pt x="4612935" y="1121635"/>
                  <a:pt x="4806633" y="1285681"/>
                  <a:pt x="4953785" y="1459674"/>
                </a:cubicBezTo>
                <a:cubicBezTo>
                  <a:pt x="5263432" y="1816705"/>
                  <a:pt x="5356202" y="2195440"/>
                  <a:pt x="5202934" y="2466512"/>
                </a:cubicBezTo>
                <a:cubicBezTo>
                  <a:pt x="5202934" y="2466512"/>
                  <a:pt x="5202934" y="2466512"/>
                  <a:pt x="2877470" y="6579348"/>
                </a:cubicBezTo>
                <a:cubicBezTo>
                  <a:pt x="2781677" y="6748769"/>
                  <a:pt x="2602161" y="6854227"/>
                  <a:pt x="2369269" y="6886228"/>
                </a:cubicBezTo>
                <a:lnTo>
                  <a:pt x="2300804" y="6891066"/>
                </a:lnTo>
                <a:lnTo>
                  <a:pt x="2300804" y="6916726"/>
                </a:lnTo>
                <a:lnTo>
                  <a:pt x="2357" y="6916726"/>
                </a:lnTo>
                <a:lnTo>
                  <a:pt x="2357" y="1308406"/>
                </a:lnTo>
                <a:lnTo>
                  <a:pt x="2357" y="58726"/>
                </a:lnTo>
                <a:lnTo>
                  <a:pt x="26806" y="109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23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7D8412-1CF2-497E-A17E-B9AD2259A1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866" y="2912530"/>
            <a:ext cx="3115735" cy="2997198"/>
          </a:xfrm>
          <a:custGeom>
            <a:avLst/>
            <a:gdLst>
              <a:gd name="connsiteX0" fmla="*/ 499543 w 3115735"/>
              <a:gd name="connsiteY0" fmla="*/ 0 h 2997198"/>
              <a:gd name="connsiteX1" fmla="*/ 2616192 w 3115735"/>
              <a:gd name="connsiteY1" fmla="*/ 0 h 2997198"/>
              <a:gd name="connsiteX2" fmla="*/ 3115735 w 3115735"/>
              <a:gd name="connsiteY2" fmla="*/ 499543 h 2997198"/>
              <a:gd name="connsiteX3" fmla="*/ 3115735 w 3115735"/>
              <a:gd name="connsiteY3" fmla="*/ 2497655 h 2997198"/>
              <a:gd name="connsiteX4" fmla="*/ 2616192 w 3115735"/>
              <a:gd name="connsiteY4" fmla="*/ 2997198 h 2997198"/>
              <a:gd name="connsiteX5" fmla="*/ 499543 w 3115735"/>
              <a:gd name="connsiteY5" fmla="*/ 2997198 h 2997198"/>
              <a:gd name="connsiteX6" fmla="*/ 0 w 3115735"/>
              <a:gd name="connsiteY6" fmla="*/ 2497655 h 2997198"/>
              <a:gd name="connsiteX7" fmla="*/ 0 w 3115735"/>
              <a:gd name="connsiteY7" fmla="*/ 499543 h 2997198"/>
              <a:gd name="connsiteX8" fmla="*/ 499543 w 3115735"/>
              <a:gd name="connsiteY8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735" h="2997198">
                <a:moveTo>
                  <a:pt x="499543" y="0"/>
                </a:moveTo>
                <a:lnTo>
                  <a:pt x="2616192" y="0"/>
                </a:lnTo>
                <a:cubicBezTo>
                  <a:pt x="2892082" y="0"/>
                  <a:pt x="3115735" y="223653"/>
                  <a:pt x="3115735" y="499543"/>
                </a:cubicBezTo>
                <a:lnTo>
                  <a:pt x="3115735" y="2497655"/>
                </a:lnTo>
                <a:cubicBezTo>
                  <a:pt x="3115735" y="2773545"/>
                  <a:pt x="2892082" y="2997198"/>
                  <a:pt x="2616192" y="2997198"/>
                </a:cubicBezTo>
                <a:lnTo>
                  <a:pt x="499543" y="2997198"/>
                </a:lnTo>
                <a:cubicBezTo>
                  <a:pt x="223653" y="2997198"/>
                  <a:pt x="0" y="2773545"/>
                  <a:pt x="0" y="2497655"/>
                </a:cubicBezTo>
                <a:lnTo>
                  <a:pt x="0" y="499543"/>
                </a:lnTo>
                <a:cubicBezTo>
                  <a:pt x="0" y="223653"/>
                  <a:pt x="223653" y="0"/>
                  <a:pt x="4995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A47E65-DC08-4AB2-86C2-BE7FF10F32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8132" y="2912530"/>
            <a:ext cx="3115735" cy="2997198"/>
          </a:xfrm>
          <a:custGeom>
            <a:avLst/>
            <a:gdLst>
              <a:gd name="connsiteX0" fmla="*/ 499543 w 3115735"/>
              <a:gd name="connsiteY0" fmla="*/ 0 h 2997198"/>
              <a:gd name="connsiteX1" fmla="*/ 2616192 w 3115735"/>
              <a:gd name="connsiteY1" fmla="*/ 0 h 2997198"/>
              <a:gd name="connsiteX2" fmla="*/ 3115735 w 3115735"/>
              <a:gd name="connsiteY2" fmla="*/ 499543 h 2997198"/>
              <a:gd name="connsiteX3" fmla="*/ 3115735 w 3115735"/>
              <a:gd name="connsiteY3" fmla="*/ 2497655 h 2997198"/>
              <a:gd name="connsiteX4" fmla="*/ 2616192 w 3115735"/>
              <a:gd name="connsiteY4" fmla="*/ 2997198 h 2997198"/>
              <a:gd name="connsiteX5" fmla="*/ 499543 w 3115735"/>
              <a:gd name="connsiteY5" fmla="*/ 2997198 h 2997198"/>
              <a:gd name="connsiteX6" fmla="*/ 0 w 3115735"/>
              <a:gd name="connsiteY6" fmla="*/ 2497655 h 2997198"/>
              <a:gd name="connsiteX7" fmla="*/ 0 w 3115735"/>
              <a:gd name="connsiteY7" fmla="*/ 499543 h 2997198"/>
              <a:gd name="connsiteX8" fmla="*/ 499543 w 3115735"/>
              <a:gd name="connsiteY8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735" h="2997198">
                <a:moveTo>
                  <a:pt x="499543" y="0"/>
                </a:moveTo>
                <a:lnTo>
                  <a:pt x="2616192" y="0"/>
                </a:lnTo>
                <a:cubicBezTo>
                  <a:pt x="2892082" y="0"/>
                  <a:pt x="3115735" y="223653"/>
                  <a:pt x="3115735" y="499543"/>
                </a:cubicBezTo>
                <a:lnTo>
                  <a:pt x="3115735" y="2497655"/>
                </a:lnTo>
                <a:cubicBezTo>
                  <a:pt x="3115735" y="2773545"/>
                  <a:pt x="2892082" y="2997198"/>
                  <a:pt x="2616192" y="2997198"/>
                </a:cubicBezTo>
                <a:lnTo>
                  <a:pt x="499543" y="2997198"/>
                </a:lnTo>
                <a:cubicBezTo>
                  <a:pt x="223653" y="2997198"/>
                  <a:pt x="0" y="2773545"/>
                  <a:pt x="0" y="2497655"/>
                </a:cubicBezTo>
                <a:lnTo>
                  <a:pt x="0" y="499543"/>
                </a:lnTo>
                <a:cubicBezTo>
                  <a:pt x="0" y="223653"/>
                  <a:pt x="223653" y="0"/>
                  <a:pt x="4995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8AC4E0-741A-4FA0-9823-8BC0F946A1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3398" y="2912531"/>
            <a:ext cx="3115735" cy="2997198"/>
          </a:xfrm>
          <a:custGeom>
            <a:avLst/>
            <a:gdLst>
              <a:gd name="connsiteX0" fmla="*/ 499543 w 3115735"/>
              <a:gd name="connsiteY0" fmla="*/ 0 h 2997198"/>
              <a:gd name="connsiteX1" fmla="*/ 2616192 w 3115735"/>
              <a:gd name="connsiteY1" fmla="*/ 0 h 2997198"/>
              <a:gd name="connsiteX2" fmla="*/ 3115735 w 3115735"/>
              <a:gd name="connsiteY2" fmla="*/ 499543 h 2997198"/>
              <a:gd name="connsiteX3" fmla="*/ 3115735 w 3115735"/>
              <a:gd name="connsiteY3" fmla="*/ 2497655 h 2997198"/>
              <a:gd name="connsiteX4" fmla="*/ 2616192 w 3115735"/>
              <a:gd name="connsiteY4" fmla="*/ 2997198 h 2997198"/>
              <a:gd name="connsiteX5" fmla="*/ 499543 w 3115735"/>
              <a:gd name="connsiteY5" fmla="*/ 2997198 h 2997198"/>
              <a:gd name="connsiteX6" fmla="*/ 0 w 3115735"/>
              <a:gd name="connsiteY6" fmla="*/ 2497655 h 2997198"/>
              <a:gd name="connsiteX7" fmla="*/ 0 w 3115735"/>
              <a:gd name="connsiteY7" fmla="*/ 499543 h 2997198"/>
              <a:gd name="connsiteX8" fmla="*/ 499543 w 3115735"/>
              <a:gd name="connsiteY8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5735" h="2997198">
                <a:moveTo>
                  <a:pt x="499543" y="0"/>
                </a:moveTo>
                <a:lnTo>
                  <a:pt x="2616192" y="0"/>
                </a:lnTo>
                <a:cubicBezTo>
                  <a:pt x="2892082" y="0"/>
                  <a:pt x="3115735" y="223653"/>
                  <a:pt x="3115735" y="499543"/>
                </a:cubicBezTo>
                <a:lnTo>
                  <a:pt x="3115735" y="2497655"/>
                </a:lnTo>
                <a:cubicBezTo>
                  <a:pt x="3115735" y="2773545"/>
                  <a:pt x="2892082" y="2997198"/>
                  <a:pt x="2616192" y="2997198"/>
                </a:cubicBezTo>
                <a:lnTo>
                  <a:pt x="499543" y="2997198"/>
                </a:lnTo>
                <a:cubicBezTo>
                  <a:pt x="223653" y="2997198"/>
                  <a:pt x="0" y="2773545"/>
                  <a:pt x="0" y="2497655"/>
                </a:cubicBezTo>
                <a:lnTo>
                  <a:pt x="0" y="499543"/>
                </a:lnTo>
                <a:cubicBezTo>
                  <a:pt x="0" y="223653"/>
                  <a:pt x="223653" y="0"/>
                  <a:pt x="4995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3509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CD3B2E-9E63-4F92-A6DE-4BEC3D73F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4187" y="1556919"/>
            <a:ext cx="5148682" cy="5301081"/>
          </a:xfrm>
          <a:custGeom>
            <a:avLst/>
            <a:gdLst>
              <a:gd name="connsiteX0" fmla="*/ 0 w 5148682"/>
              <a:gd name="connsiteY0" fmla="*/ 2726741 h 5301081"/>
              <a:gd name="connsiteX1" fmla="*/ 1716211 w 5148682"/>
              <a:gd name="connsiteY1" fmla="*/ 2726741 h 5301081"/>
              <a:gd name="connsiteX2" fmla="*/ 2574340 w 5148682"/>
              <a:gd name="connsiteY2" fmla="*/ 3584871 h 5301081"/>
              <a:gd name="connsiteX3" fmla="*/ 3432470 w 5148682"/>
              <a:gd name="connsiteY3" fmla="*/ 2726741 h 5301081"/>
              <a:gd name="connsiteX4" fmla="*/ 5148681 w 5148682"/>
              <a:gd name="connsiteY4" fmla="*/ 2726741 h 5301081"/>
              <a:gd name="connsiteX5" fmla="*/ 2574340 w 5148682"/>
              <a:gd name="connsiteY5" fmla="*/ 5301081 h 5301081"/>
              <a:gd name="connsiteX6" fmla="*/ 2574341 w 5148682"/>
              <a:gd name="connsiteY6" fmla="*/ 0 h 5301081"/>
              <a:gd name="connsiteX7" fmla="*/ 5148682 w 5148682"/>
              <a:gd name="connsiteY7" fmla="*/ 2574339 h 5301081"/>
              <a:gd name="connsiteX8" fmla="*/ 3432472 w 5148682"/>
              <a:gd name="connsiteY8" fmla="*/ 2574339 h 5301081"/>
              <a:gd name="connsiteX9" fmla="*/ 2574342 w 5148682"/>
              <a:gd name="connsiteY9" fmla="*/ 1716209 h 5301081"/>
              <a:gd name="connsiteX10" fmla="*/ 1716211 w 5148682"/>
              <a:gd name="connsiteY10" fmla="*/ 2574340 h 5301081"/>
              <a:gd name="connsiteX11" fmla="*/ 1 w 5148682"/>
              <a:gd name="connsiteY11" fmla="*/ 2574339 h 530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48682" h="5301081">
                <a:moveTo>
                  <a:pt x="0" y="2726741"/>
                </a:moveTo>
                <a:lnTo>
                  <a:pt x="1716211" y="2726741"/>
                </a:lnTo>
                <a:lnTo>
                  <a:pt x="2574340" y="3584871"/>
                </a:lnTo>
                <a:lnTo>
                  <a:pt x="3432470" y="2726741"/>
                </a:lnTo>
                <a:lnTo>
                  <a:pt x="5148681" y="2726741"/>
                </a:lnTo>
                <a:lnTo>
                  <a:pt x="2574340" y="5301081"/>
                </a:lnTo>
                <a:close/>
                <a:moveTo>
                  <a:pt x="2574341" y="0"/>
                </a:moveTo>
                <a:lnTo>
                  <a:pt x="5148682" y="2574339"/>
                </a:lnTo>
                <a:lnTo>
                  <a:pt x="3432472" y="2574339"/>
                </a:lnTo>
                <a:lnTo>
                  <a:pt x="2574342" y="1716209"/>
                </a:lnTo>
                <a:lnTo>
                  <a:pt x="1716211" y="2574340"/>
                </a:lnTo>
                <a:lnTo>
                  <a:pt x="1" y="257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688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01A703-6FB2-4295-8620-BA6C5D63AF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1" y="0"/>
            <a:ext cx="12207239" cy="3139439"/>
          </a:xfrm>
          <a:custGeom>
            <a:avLst/>
            <a:gdLst>
              <a:gd name="connsiteX0" fmla="*/ 0 w 12207239"/>
              <a:gd name="connsiteY0" fmla="*/ 0 h 3139439"/>
              <a:gd name="connsiteX1" fmla="*/ 12207239 w 12207239"/>
              <a:gd name="connsiteY1" fmla="*/ 0 h 3139439"/>
              <a:gd name="connsiteX2" fmla="*/ 12207239 w 12207239"/>
              <a:gd name="connsiteY2" fmla="*/ 1833537 h 3139439"/>
              <a:gd name="connsiteX3" fmla="*/ 12197158 w 12207239"/>
              <a:gd name="connsiteY3" fmla="*/ 1882870 h 3139439"/>
              <a:gd name="connsiteX4" fmla="*/ 12169566 w 12207239"/>
              <a:gd name="connsiteY4" fmla="*/ 1935038 h 3139439"/>
              <a:gd name="connsiteX5" fmla="*/ 12122872 w 12207239"/>
              <a:gd name="connsiteY5" fmla="*/ 1990324 h 3139439"/>
              <a:gd name="connsiteX6" fmla="*/ 12059729 w 12207239"/>
              <a:gd name="connsiteY6" fmla="*/ 2047313 h 3139439"/>
              <a:gd name="connsiteX7" fmla="*/ 11978546 w 12207239"/>
              <a:gd name="connsiteY7" fmla="*/ 2106569 h 3139439"/>
              <a:gd name="connsiteX8" fmla="*/ 11880913 w 12207239"/>
              <a:gd name="connsiteY8" fmla="*/ 2167242 h 3139439"/>
              <a:gd name="connsiteX9" fmla="*/ 11767893 w 12207239"/>
              <a:gd name="connsiteY9" fmla="*/ 2229334 h 3139439"/>
              <a:gd name="connsiteX10" fmla="*/ 11638424 w 12207239"/>
              <a:gd name="connsiteY10" fmla="*/ 2291992 h 3139439"/>
              <a:gd name="connsiteX11" fmla="*/ 11494097 w 12207239"/>
              <a:gd name="connsiteY11" fmla="*/ 2355217 h 3139439"/>
              <a:gd name="connsiteX12" fmla="*/ 11335445 w 12207239"/>
              <a:gd name="connsiteY12" fmla="*/ 2417592 h 3139439"/>
              <a:gd name="connsiteX13" fmla="*/ 11162466 w 12207239"/>
              <a:gd name="connsiteY13" fmla="*/ 2479967 h 3139439"/>
              <a:gd name="connsiteX14" fmla="*/ 10976222 w 12207239"/>
              <a:gd name="connsiteY14" fmla="*/ 2541208 h 3139439"/>
              <a:gd name="connsiteX15" fmla="*/ 10776711 w 12207239"/>
              <a:gd name="connsiteY15" fmla="*/ 2601315 h 3139439"/>
              <a:gd name="connsiteX16" fmla="*/ 10564467 w 12207239"/>
              <a:gd name="connsiteY16" fmla="*/ 2659720 h 3139439"/>
              <a:gd name="connsiteX17" fmla="*/ 10340549 w 12207239"/>
              <a:gd name="connsiteY17" fmla="*/ 2715574 h 3139439"/>
              <a:gd name="connsiteX18" fmla="*/ 10104958 w 12207239"/>
              <a:gd name="connsiteY18" fmla="*/ 2769443 h 3139439"/>
              <a:gd name="connsiteX19" fmla="*/ 9858224 w 12207239"/>
              <a:gd name="connsiteY19" fmla="*/ 2820194 h 3139439"/>
              <a:gd name="connsiteX20" fmla="*/ 9600878 w 12207239"/>
              <a:gd name="connsiteY20" fmla="*/ 2866974 h 3139439"/>
              <a:gd name="connsiteX21" fmla="*/ 9333449 w 12207239"/>
              <a:gd name="connsiteY21" fmla="*/ 2910638 h 3139439"/>
              <a:gd name="connsiteX22" fmla="*/ 9057001 w 12207239"/>
              <a:gd name="connsiteY22" fmla="*/ 2950047 h 3139439"/>
              <a:gd name="connsiteX23" fmla="*/ 8771001 w 12207239"/>
              <a:gd name="connsiteY23" fmla="*/ 2984636 h 3139439"/>
              <a:gd name="connsiteX24" fmla="*/ 8475982 w 12207239"/>
              <a:gd name="connsiteY24" fmla="*/ 3014123 h 3139439"/>
              <a:gd name="connsiteX25" fmla="*/ 8174064 w 12207239"/>
              <a:gd name="connsiteY25" fmla="*/ 3038505 h 3139439"/>
              <a:gd name="connsiteX26" fmla="*/ 7864188 w 12207239"/>
              <a:gd name="connsiteY26" fmla="*/ 3056935 h 3139439"/>
              <a:gd name="connsiteX27" fmla="*/ 7546882 w 12207239"/>
              <a:gd name="connsiteY27" fmla="*/ 3069126 h 3139439"/>
              <a:gd name="connsiteX28" fmla="*/ 7223740 w 12207239"/>
              <a:gd name="connsiteY28" fmla="*/ 3074796 h 3139439"/>
              <a:gd name="connsiteX29" fmla="*/ 6894230 w 12207239"/>
              <a:gd name="connsiteY29" fmla="*/ 3073095 h 3139439"/>
              <a:gd name="connsiteX30" fmla="*/ 6558885 w 12207239"/>
              <a:gd name="connsiteY30" fmla="*/ 3064306 h 3139439"/>
              <a:gd name="connsiteX31" fmla="*/ 6218763 w 12207239"/>
              <a:gd name="connsiteY31" fmla="*/ 3047578 h 3139439"/>
              <a:gd name="connsiteX32" fmla="*/ 5874396 w 12207239"/>
              <a:gd name="connsiteY32" fmla="*/ 3022629 h 3139439"/>
              <a:gd name="connsiteX33" fmla="*/ 5525785 w 12207239"/>
              <a:gd name="connsiteY33" fmla="*/ 2988606 h 3139439"/>
              <a:gd name="connsiteX34" fmla="*/ 5174521 w 12207239"/>
              <a:gd name="connsiteY34" fmla="*/ 2945794 h 3139439"/>
              <a:gd name="connsiteX35" fmla="*/ 4827500 w 12207239"/>
              <a:gd name="connsiteY35" fmla="*/ 2902132 h 3139439"/>
              <a:gd name="connsiteX36" fmla="*/ 4494276 w 12207239"/>
              <a:gd name="connsiteY36" fmla="*/ 2864707 h 3139439"/>
              <a:gd name="connsiteX37" fmla="*/ 4174849 w 12207239"/>
              <a:gd name="connsiteY37" fmla="*/ 2834086 h 3139439"/>
              <a:gd name="connsiteX38" fmla="*/ 3869216 w 12207239"/>
              <a:gd name="connsiteY38" fmla="*/ 2809136 h 3139439"/>
              <a:gd name="connsiteX39" fmla="*/ 3575788 w 12207239"/>
              <a:gd name="connsiteY39" fmla="*/ 2789857 h 3139439"/>
              <a:gd name="connsiteX40" fmla="*/ 3296157 w 12207239"/>
              <a:gd name="connsiteY40" fmla="*/ 2775965 h 3139439"/>
              <a:gd name="connsiteX41" fmla="*/ 3029790 w 12207239"/>
              <a:gd name="connsiteY41" fmla="*/ 2767175 h 3139439"/>
              <a:gd name="connsiteX42" fmla="*/ 2775097 w 12207239"/>
              <a:gd name="connsiteY42" fmla="*/ 2762639 h 3139439"/>
              <a:gd name="connsiteX43" fmla="*/ 2533138 w 12207239"/>
              <a:gd name="connsiteY43" fmla="*/ 2762639 h 3139439"/>
              <a:gd name="connsiteX44" fmla="*/ 2302853 w 12207239"/>
              <a:gd name="connsiteY44" fmla="*/ 2766608 h 3139439"/>
              <a:gd name="connsiteX45" fmla="*/ 2085302 w 12207239"/>
              <a:gd name="connsiteY45" fmla="*/ 2773980 h 3139439"/>
              <a:gd name="connsiteX46" fmla="*/ 1879956 w 12207239"/>
              <a:gd name="connsiteY46" fmla="*/ 2784470 h 3139439"/>
              <a:gd name="connsiteX47" fmla="*/ 1686283 w 12207239"/>
              <a:gd name="connsiteY47" fmla="*/ 2798362 h 3139439"/>
              <a:gd name="connsiteX48" fmla="*/ 1503753 w 12207239"/>
              <a:gd name="connsiteY48" fmla="*/ 2814523 h 3139439"/>
              <a:gd name="connsiteX49" fmla="*/ 1332895 w 12207239"/>
              <a:gd name="connsiteY49" fmla="*/ 2832669 h 3139439"/>
              <a:gd name="connsiteX50" fmla="*/ 1173181 w 12207239"/>
              <a:gd name="connsiteY50" fmla="*/ 2852799 h 3139439"/>
              <a:gd name="connsiteX51" fmla="*/ 1024611 w 12207239"/>
              <a:gd name="connsiteY51" fmla="*/ 2874346 h 3139439"/>
              <a:gd name="connsiteX52" fmla="*/ 886652 w 12207239"/>
              <a:gd name="connsiteY52" fmla="*/ 2897312 h 3139439"/>
              <a:gd name="connsiteX53" fmla="*/ 759836 w 12207239"/>
              <a:gd name="connsiteY53" fmla="*/ 2920844 h 3139439"/>
              <a:gd name="connsiteX54" fmla="*/ 642571 w 12207239"/>
              <a:gd name="connsiteY54" fmla="*/ 2944660 h 3139439"/>
              <a:gd name="connsiteX55" fmla="*/ 536448 w 12207239"/>
              <a:gd name="connsiteY55" fmla="*/ 2968759 h 3139439"/>
              <a:gd name="connsiteX56" fmla="*/ 440938 w 12207239"/>
              <a:gd name="connsiteY56" fmla="*/ 2992292 h 3139439"/>
              <a:gd name="connsiteX57" fmla="*/ 354448 w 12207239"/>
              <a:gd name="connsiteY57" fmla="*/ 3015540 h 3139439"/>
              <a:gd name="connsiteX58" fmla="*/ 278040 w 12207239"/>
              <a:gd name="connsiteY58" fmla="*/ 3038222 h 3139439"/>
              <a:gd name="connsiteX59" fmla="*/ 211715 w 12207239"/>
              <a:gd name="connsiteY59" fmla="*/ 3058919 h 3139439"/>
              <a:gd name="connsiteX60" fmla="*/ 154408 w 12207239"/>
              <a:gd name="connsiteY60" fmla="*/ 3078198 h 3139439"/>
              <a:gd name="connsiteX61" fmla="*/ 106123 w 12207239"/>
              <a:gd name="connsiteY61" fmla="*/ 3095210 h 3139439"/>
              <a:gd name="connsiteX62" fmla="*/ 67919 w 12207239"/>
              <a:gd name="connsiteY62" fmla="*/ 3110237 h 3139439"/>
              <a:gd name="connsiteX63" fmla="*/ 38205 w 12207239"/>
              <a:gd name="connsiteY63" fmla="*/ 3122711 h 3139439"/>
              <a:gd name="connsiteX64" fmla="*/ 16980 w 12207239"/>
              <a:gd name="connsiteY64" fmla="*/ 3131501 h 3139439"/>
              <a:gd name="connsiteX65" fmla="*/ 4776 w 12207239"/>
              <a:gd name="connsiteY65" fmla="*/ 3137171 h 3139439"/>
              <a:gd name="connsiteX66" fmla="*/ 0 w 12207239"/>
              <a:gd name="connsiteY66" fmla="*/ 3139439 h 313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207239" h="3139439">
                <a:moveTo>
                  <a:pt x="0" y="0"/>
                </a:moveTo>
                <a:lnTo>
                  <a:pt x="12207239" y="0"/>
                </a:lnTo>
                <a:lnTo>
                  <a:pt x="12207239" y="1833537"/>
                </a:lnTo>
                <a:lnTo>
                  <a:pt x="12197158" y="1882870"/>
                </a:lnTo>
                <a:lnTo>
                  <a:pt x="12169566" y="1935038"/>
                </a:lnTo>
                <a:lnTo>
                  <a:pt x="12122872" y="1990324"/>
                </a:lnTo>
                <a:lnTo>
                  <a:pt x="12059729" y="2047313"/>
                </a:lnTo>
                <a:lnTo>
                  <a:pt x="11978546" y="2106569"/>
                </a:lnTo>
                <a:lnTo>
                  <a:pt x="11880913" y="2167242"/>
                </a:lnTo>
                <a:lnTo>
                  <a:pt x="11767893" y="2229334"/>
                </a:lnTo>
                <a:lnTo>
                  <a:pt x="11638424" y="2291992"/>
                </a:lnTo>
                <a:lnTo>
                  <a:pt x="11494097" y="2355217"/>
                </a:lnTo>
                <a:lnTo>
                  <a:pt x="11335445" y="2417592"/>
                </a:lnTo>
                <a:lnTo>
                  <a:pt x="11162466" y="2479967"/>
                </a:lnTo>
                <a:lnTo>
                  <a:pt x="10976222" y="2541208"/>
                </a:lnTo>
                <a:lnTo>
                  <a:pt x="10776711" y="2601315"/>
                </a:lnTo>
                <a:lnTo>
                  <a:pt x="10564467" y="2659720"/>
                </a:lnTo>
                <a:lnTo>
                  <a:pt x="10340549" y="2715574"/>
                </a:lnTo>
                <a:lnTo>
                  <a:pt x="10104958" y="2769443"/>
                </a:lnTo>
                <a:lnTo>
                  <a:pt x="9858224" y="2820194"/>
                </a:lnTo>
                <a:lnTo>
                  <a:pt x="9600878" y="2866974"/>
                </a:lnTo>
                <a:lnTo>
                  <a:pt x="9333449" y="2910638"/>
                </a:lnTo>
                <a:lnTo>
                  <a:pt x="9057001" y="2950047"/>
                </a:lnTo>
                <a:lnTo>
                  <a:pt x="8771001" y="2984636"/>
                </a:lnTo>
                <a:lnTo>
                  <a:pt x="8475982" y="3014123"/>
                </a:lnTo>
                <a:lnTo>
                  <a:pt x="8174064" y="3038505"/>
                </a:lnTo>
                <a:lnTo>
                  <a:pt x="7864188" y="3056935"/>
                </a:lnTo>
                <a:lnTo>
                  <a:pt x="7546882" y="3069126"/>
                </a:lnTo>
                <a:lnTo>
                  <a:pt x="7223740" y="3074796"/>
                </a:lnTo>
                <a:lnTo>
                  <a:pt x="6894230" y="3073095"/>
                </a:lnTo>
                <a:lnTo>
                  <a:pt x="6558885" y="3064306"/>
                </a:lnTo>
                <a:lnTo>
                  <a:pt x="6218763" y="3047578"/>
                </a:lnTo>
                <a:lnTo>
                  <a:pt x="5874396" y="3022629"/>
                </a:lnTo>
                <a:lnTo>
                  <a:pt x="5525785" y="2988606"/>
                </a:lnTo>
                <a:lnTo>
                  <a:pt x="5174521" y="2945794"/>
                </a:lnTo>
                <a:lnTo>
                  <a:pt x="4827500" y="2902132"/>
                </a:lnTo>
                <a:lnTo>
                  <a:pt x="4494276" y="2864707"/>
                </a:lnTo>
                <a:lnTo>
                  <a:pt x="4174849" y="2834086"/>
                </a:lnTo>
                <a:lnTo>
                  <a:pt x="3869216" y="2809136"/>
                </a:lnTo>
                <a:lnTo>
                  <a:pt x="3575788" y="2789857"/>
                </a:lnTo>
                <a:lnTo>
                  <a:pt x="3296157" y="2775965"/>
                </a:lnTo>
                <a:lnTo>
                  <a:pt x="3029790" y="2767175"/>
                </a:lnTo>
                <a:lnTo>
                  <a:pt x="2775097" y="2762639"/>
                </a:lnTo>
                <a:lnTo>
                  <a:pt x="2533138" y="2762639"/>
                </a:lnTo>
                <a:lnTo>
                  <a:pt x="2302853" y="2766608"/>
                </a:lnTo>
                <a:lnTo>
                  <a:pt x="2085302" y="2773980"/>
                </a:lnTo>
                <a:lnTo>
                  <a:pt x="1879956" y="2784470"/>
                </a:lnTo>
                <a:lnTo>
                  <a:pt x="1686283" y="2798362"/>
                </a:lnTo>
                <a:lnTo>
                  <a:pt x="1503753" y="2814523"/>
                </a:lnTo>
                <a:lnTo>
                  <a:pt x="1332895" y="2832669"/>
                </a:lnTo>
                <a:lnTo>
                  <a:pt x="1173181" y="2852799"/>
                </a:lnTo>
                <a:lnTo>
                  <a:pt x="1024611" y="2874346"/>
                </a:lnTo>
                <a:lnTo>
                  <a:pt x="886652" y="2897312"/>
                </a:lnTo>
                <a:lnTo>
                  <a:pt x="759836" y="2920844"/>
                </a:lnTo>
                <a:lnTo>
                  <a:pt x="642571" y="2944660"/>
                </a:lnTo>
                <a:lnTo>
                  <a:pt x="536448" y="2968759"/>
                </a:lnTo>
                <a:lnTo>
                  <a:pt x="440938" y="2992292"/>
                </a:lnTo>
                <a:lnTo>
                  <a:pt x="354448" y="3015540"/>
                </a:lnTo>
                <a:lnTo>
                  <a:pt x="278040" y="3038222"/>
                </a:lnTo>
                <a:lnTo>
                  <a:pt x="211715" y="3058919"/>
                </a:lnTo>
                <a:lnTo>
                  <a:pt x="154408" y="3078198"/>
                </a:lnTo>
                <a:lnTo>
                  <a:pt x="106123" y="3095210"/>
                </a:lnTo>
                <a:lnTo>
                  <a:pt x="67919" y="3110237"/>
                </a:lnTo>
                <a:lnTo>
                  <a:pt x="38205" y="3122711"/>
                </a:lnTo>
                <a:lnTo>
                  <a:pt x="16980" y="3131501"/>
                </a:lnTo>
                <a:lnTo>
                  <a:pt x="4776" y="3137171"/>
                </a:lnTo>
                <a:lnTo>
                  <a:pt x="0" y="31394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32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901E-3331-4D7D-A6F6-BB78E68D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9CCF0-6FCD-4051-A835-418838CB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B022-98A7-4CF4-A64B-21F1DD5B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5EC7-BF39-4D77-A921-18D057B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1CDB-B026-4696-BDC5-C9FD03B6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9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CD76B8-758F-435B-854A-3BA9A0F659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5197" y="3149601"/>
            <a:ext cx="1778004" cy="2997197"/>
          </a:xfrm>
          <a:custGeom>
            <a:avLst/>
            <a:gdLst>
              <a:gd name="connsiteX0" fmla="*/ 296340 w 1778004"/>
              <a:gd name="connsiteY0" fmla="*/ 0 h 2997197"/>
              <a:gd name="connsiteX1" fmla="*/ 1481664 w 1778004"/>
              <a:gd name="connsiteY1" fmla="*/ 0 h 2997197"/>
              <a:gd name="connsiteX2" fmla="*/ 1778004 w 1778004"/>
              <a:gd name="connsiteY2" fmla="*/ 296340 h 2997197"/>
              <a:gd name="connsiteX3" fmla="*/ 1778004 w 1778004"/>
              <a:gd name="connsiteY3" fmla="*/ 2700857 h 2997197"/>
              <a:gd name="connsiteX4" fmla="*/ 1481664 w 1778004"/>
              <a:gd name="connsiteY4" fmla="*/ 2997197 h 2997197"/>
              <a:gd name="connsiteX5" fmla="*/ 296340 w 1778004"/>
              <a:gd name="connsiteY5" fmla="*/ 2997197 h 2997197"/>
              <a:gd name="connsiteX6" fmla="*/ 0 w 1778004"/>
              <a:gd name="connsiteY6" fmla="*/ 2700857 h 2997197"/>
              <a:gd name="connsiteX7" fmla="*/ 0 w 1778004"/>
              <a:gd name="connsiteY7" fmla="*/ 296340 h 2997197"/>
              <a:gd name="connsiteX8" fmla="*/ 296340 w 1778004"/>
              <a:gd name="connsiteY8" fmla="*/ 0 h 299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4" h="2997197">
                <a:moveTo>
                  <a:pt x="296340" y="0"/>
                </a:moveTo>
                <a:lnTo>
                  <a:pt x="1481664" y="0"/>
                </a:lnTo>
                <a:cubicBezTo>
                  <a:pt x="1645328" y="0"/>
                  <a:pt x="1778004" y="132676"/>
                  <a:pt x="1778004" y="296340"/>
                </a:cubicBezTo>
                <a:lnTo>
                  <a:pt x="1778004" y="2700857"/>
                </a:lnTo>
                <a:cubicBezTo>
                  <a:pt x="1778004" y="2864521"/>
                  <a:pt x="1645328" y="2997197"/>
                  <a:pt x="1481664" y="2997197"/>
                </a:cubicBezTo>
                <a:lnTo>
                  <a:pt x="296340" y="2997197"/>
                </a:lnTo>
                <a:cubicBezTo>
                  <a:pt x="132676" y="2997197"/>
                  <a:pt x="0" y="2864521"/>
                  <a:pt x="0" y="2700857"/>
                </a:cubicBezTo>
                <a:lnTo>
                  <a:pt x="0" y="296340"/>
                </a:lnTo>
                <a:cubicBezTo>
                  <a:pt x="0" y="132676"/>
                  <a:pt x="132676" y="0"/>
                  <a:pt x="2963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28F018-AF40-4403-850B-ED960FDE7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97197" y="3149601"/>
            <a:ext cx="1778004" cy="2997197"/>
          </a:xfrm>
          <a:custGeom>
            <a:avLst/>
            <a:gdLst>
              <a:gd name="connsiteX0" fmla="*/ 296340 w 1778004"/>
              <a:gd name="connsiteY0" fmla="*/ 0 h 2997197"/>
              <a:gd name="connsiteX1" fmla="*/ 1481664 w 1778004"/>
              <a:gd name="connsiteY1" fmla="*/ 0 h 2997197"/>
              <a:gd name="connsiteX2" fmla="*/ 1778004 w 1778004"/>
              <a:gd name="connsiteY2" fmla="*/ 296340 h 2997197"/>
              <a:gd name="connsiteX3" fmla="*/ 1778004 w 1778004"/>
              <a:gd name="connsiteY3" fmla="*/ 2700857 h 2997197"/>
              <a:gd name="connsiteX4" fmla="*/ 1481664 w 1778004"/>
              <a:gd name="connsiteY4" fmla="*/ 2997197 h 2997197"/>
              <a:gd name="connsiteX5" fmla="*/ 296340 w 1778004"/>
              <a:gd name="connsiteY5" fmla="*/ 2997197 h 2997197"/>
              <a:gd name="connsiteX6" fmla="*/ 0 w 1778004"/>
              <a:gd name="connsiteY6" fmla="*/ 2700857 h 2997197"/>
              <a:gd name="connsiteX7" fmla="*/ 0 w 1778004"/>
              <a:gd name="connsiteY7" fmla="*/ 296340 h 2997197"/>
              <a:gd name="connsiteX8" fmla="*/ 296340 w 1778004"/>
              <a:gd name="connsiteY8" fmla="*/ 0 h 299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4" h="2997197">
                <a:moveTo>
                  <a:pt x="296340" y="0"/>
                </a:moveTo>
                <a:lnTo>
                  <a:pt x="1481664" y="0"/>
                </a:lnTo>
                <a:cubicBezTo>
                  <a:pt x="1645328" y="0"/>
                  <a:pt x="1778004" y="132676"/>
                  <a:pt x="1778004" y="296340"/>
                </a:cubicBezTo>
                <a:lnTo>
                  <a:pt x="1778004" y="2700857"/>
                </a:lnTo>
                <a:cubicBezTo>
                  <a:pt x="1778004" y="2864521"/>
                  <a:pt x="1645328" y="2997197"/>
                  <a:pt x="1481664" y="2997197"/>
                </a:cubicBezTo>
                <a:lnTo>
                  <a:pt x="296340" y="2997197"/>
                </a:lnTo>
                <a:cubicBezTo>
                  <a:pt x="132676" y="2997197"/>
                  <a:pt x="0" y="2864521"/>
                  <a:pt x="0" y="2700857"/>
                </a:cubicBezTo>
                <a:lnTo>
                  <a:pt x="0" y="296340"/>
                </a:lnTo>
                <a:cubicBezTo>
                  <a:pt x="0" y="132676"/>
                  <a:pt x="132676" y="0"/>
                  <a:pt x="2963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209341-A556-4117-A76D-D2BCC424E8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48795" y="3149601"/>
            <a:ext cx="1778004" cy="2997197"/>
          </a:xfrm>
          <a:custGeom>
            <a:avLst/>
            <a:gdLst>
              <a:gd name="connsiteX0" fmla="*/ 296340 w 1778004"/>
              <a:gd name="connsiteY0" fmla="*/ 0 h 2997197"/>
              <a:gd name="connsiteX1" fmla="*/ 1481664 w 1778004"/>
              <a:gd name="connsiteY1" fmla="*/ 0 h 2997197"/>
              <a:gd name="connsiteX2" fmla="*/ 1778004 w 1778004"/>
              <a:gd name="connsiteY2" fmla="*/ 296340 h 2997197"/>
              <a:gd name="connsiteX3" fmla="*/ 1778004 w 1778004"/>
              <a:gd name="connsiteY3" fmla="*/ 2700857 h 2997197"/>
              <a:gd name="connsiteX4" fmla="*/ 1481664 w 1778004"/>
              <a:gd name="connsiteY4" fmla="*/ 2997197 h 2997197"/>
              <a:gd name="connsiteX5" fmla="*/ 296340 w 1778004"/>
              <a:gd name="connsiteY5" fmla="*/ 2997197 h 2997197"/>
              <a:gd name="connsiteX6" fmla="*/ 0 w 1778004"/>
              <a:gd name="connsiteY6" fmla="*/ 2700857 h 2997197"/>
              <a:gd name="connsiteX7" fmla="*/ 0 w 1778004"/>
              <a:gd name="connsiteY7" fmla="*/ 296340 h 2997197"/>
              <a:gd name="connsiteX8" fmla="*/ 296340 w 1778004"/>
              <a:gd name="connsiteY8" fmla="*/ 0 h 299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4" h="2997197">
                <a:moveTo>
                  <a:pt x="296340" y="0"/>
                </a:moveTo>
                <a:lnTo>
                  <a:pt x="1481664" y="0"/>
                </a:lnTo>
                <a:cubicBezTo>
                  <a:pt x="1645328" y="0"/>
                  <a:pt x="1778004" y="132676"/>
                  <a:pt x="1778004" y="296340"/>
                </a:cubicBezTo>
                <a:lnTo>
                  <a:pt x="1778004" y="2700857"/>
                </a:lnTo>
                <a:cubicBezTo>
                  <a:pt x="1778004" y="2864521"/>
                  <a:pt x="1645328" y="2997197"/>
                  <a:pt x="1481664" y="2997197"/>
                </a:cubicBezTo>
                <a:lnTo>
                  <a:pt x="296340" y="2997197"/>
                </a:lnTo>
                <a:cubicBezTo>
                  <a:pt x="132676" y="2997197"/>
                  <a:pt x="0" y="2864521"/>
                  <a:pt x="0" y="2700857"/>
                </a:cubicBezTo>
                <a:lnTo>
                  <a:pt x="0" y="296340"/>
                </a:lnTo>
                <a:cubicBezTo>
                  <a:pt x="0" y="132676"/>
                  <a:pt x="132676" y="0"/>
                  <a:pt x="2963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0545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E47054-5DE2-43F1-896F-F8B1BE355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579" y="125327"/>
            <a:ext cx="3824584" cy="6564043"/>
          </a:xfrm>
          <a:custGeom>
            <a:avLst/>
            <a:gdLst>
              <a:gd name="connsiteX0" fmla="*/ 1068362 w 3824584"/>
              <a:gd name="connsiteY0" fmla="*/ 0 h 6564043"/>
              <a:gd name="connsiteX1" fmla="*/ 1090041 w 3824584"/>
              <a:gd name="connsiteY1" fmla="*/ 185 h 6564043"/>
              <a:gd name="connsiteX2" fmla="*/ 1111721 w 3824584"/>
              <a:gd name="connsiteY2" fmla="*/ 370 h 6564043"/>
              <a:gd name="connsiteX3" fmla="*/ 1133222 w 3824584"/>
              <a:gd name="connsiteY3" fmla="*/ 864 h 6564043"/>
              <a:gd name="connsiteX4" fmla="*/ 1154854 w 3824584"/>
              <a:gd name="connsiteY4" fmla="*/ 1843 h 6564043"/>
              <a:gd name="connsiteX5" fmla="*/ 1176971 w 3824584"/>
              <a:gd name="connsiteY5" fmla="*/ 2691 h 6564043"/>
              <a:gd name="connsiteX6" fmla="*/ 1198733 w 3824584"/>
              <a:gd name="connsiteY6" fmla="*/ 4157 h 6564043"/>
              <a:gd name="connsiteX7" fmla="*/ 1221111 w 3824584"/>
              <a:gd name="connsiteY7" fmla="*/ 5979 h 6564043"/>
              <a:gd name="connsiteX8" fmla="*/ 1242826 w 3824584"/>
              <a:gd name="connsiteY8" fmla="*/ 8240 h 6564043"/>
              <a:gd name="connsiteX9" fmla="*/ 1264718 w 3824584"/>
              <a:gd name="connsiteY9" fmla="*/ 10191 h 6564043"/>
              <a:gd name="connsiteX10" fmla="*/ 1286871 w 3824584"/>
              <a:gd name="connsiteY10" fmla="*/ 13116 h 6564043"/>
              <a:gd name="connsiteX11" fmla="*/ 1308893 w 3824584"/>
              <a:gd name="connsiteY11" fmla="*/ 15554 h 6564043"/>
              <a:gd name="connsiteX12" fmla="*/ 1330868 w 3824584"/>
              <a:gd name="connsiteY12" fmla="*/ 18787 h 6564043"/>
              <a:gd name="connsiteX13" fmla="*/ 1353459 w 3824584"/>
              <a:gd name="connsiteY13" fmla="*/ 22375 h 6564043"/>
              <a:gd name="connsiteX14" fmla="*/ 1375256 w 3824584"/>
              <a:gd name="connsiteY14" fmla="*/ 25917 h 6564043"/>
              <a:gd name="connsiteX15" fmla="*/ 1397491 w 3824584"/>
              <a:gd name="connsiteY15" fmla="*/ 30122 h 6564043"/>
              <a:gd name="connsiteX16" fmla="*/ 1419726 w 3824584"/>
              <a:gd name="connsiteY16" fmla="*/ 34327 h 6564043"/>
              <a:gd name="connsiteX17" fmla="*/ 1442093 w 3824584"/>
              <a:gd name="connsiteY17" fmla="*/ 39020 h 6564043"/>
              <a:gd name="connsiteX18" fmla="*/ 1464280 w 3824584"/>
              <a:gd name="connsiteY18" fmla="*/ 44020 h 6564043"/>
              <a:gd name="connsiteX19" fmla="*/ 1486290 w 3824584"/>
              <a:gd name="connsiteY19" fmla="*/ 49328 h 6564043"/>
              <a:gd name="connsiteX20" fmla="*/ 1508299 w 3824584"/>
              <a:gd name="connsiteY20" fmla="*/ 54637 h 6564043"/>
              <a:gd name="connsiteX21" fmla="*/ 1531056 w 3824584"/>
              <a:gd name="connsiteY21" fmla="*/ 60787 h 6564043"/>
              <a:gd name="connsiteX22" fmla="*/ 1553018 w 3824584"/>
              <a:gd name="connsiteY22" fmla="*/ 66889 h 6564043"/>
              <a:gd name="connsiteX23" fmla="*/ 1575289 w 3824584"/>
              <a:gd name="connsiteY23" fmla="*/ 73170 h 6564043"/>
              <a:gd name="connsiteX24" fmla="*/ 1597380 w 3824584"/>
              <a:gd name="connsiteY24" fmla="*/ 79760 h 6564043"/>
              <a:gd name="connsiteX25" fmla="*/ 1619733 w 3824584"/>
              <a:gd name="connsiteY25" fmla="*/ 87321 h 6564043"/>
              <a:gd name="connsiteX26" fmla="*/ 1641956 w 3824584"/>
              <a:gd name="connsiteY26" fmla="*/ 94397 h 6564043"/>
              <a:gd name="connsiteX27" fmla="*/ 1664131 w 3824584"/>
              <a:gd name="connsiteY27" fmla="*/ 102266 h 6564043"/>
              <a:gd name="connsiteX28" fmla="*/ 1686306 w 3824584"/>
              <a:gd name="connsiteY28" fmla="*/ 110136 h 6564043"/>
              <a:gd name="connsiteX29" fmla="*/ 1708611 w 3824584"/>
              <a:gd name="connsiteY29" fmla="*/ 118492 h 6564043"/>
              <a:gd name="connsiteX30" fmla="*/ 1731046 w 3824584"/>
              <a:gd name="connsiteY30" fmla="*/ 127336 h 6564043"/>
              <a:gd name="connsiteX31" fmla="*/ 1753790 w 3824584"/>
              <a:gd name="connsiteY31" fmla="*/ 136356 h 6564043"/>
              <a:gd name="connsiteX32" fmla="*/ 1776048 w 3824584"/>
              <a:gd name="connsiteY32" fmla="*/ 145507 h 6564043"/>
              <a:gd name="connsiteX33" fmla="*/ 1798436 w 3824584"/>
              <a:gd name="connsiteY33" fmla="*/ 155144 h 6564043"/>
              <a:gd name="connsiteX34" fmla="*/ 1820646 w 3824584"/>
              <a:gd name="connsiteY34" fmla="*/ 165089 h 6564043"/>
              <a:gd name="connsiteX35" fmla="*/ 1842855 w 3824584"/>
              <a:gd name="connsiteY35" fmla="*/ 175035 h 6564043"/>
              <a:gd name="connsiteX36" fmla="*/ 1865504 w 3824584"/>
              <a:gd name="connsiteY36" fmla="*/ 185644 h 6564043"/>
              <a:gd name="connsiteX37" fmla="*/ 1887714 w 3824584"/>
              <a:gd name="connsiteY37" fmla="*/ 195590 h 6564043"/>
              <a:gd name="connsiteX38" fmla="*/ 1910184 w 3824584"/>
              <a:gd name="connsiteY38" fmla="*/ 206509 h 6564043"/>
              <a:gd name="connsiteX39" fmla="*/ 1932476 w 3824584"/>
              <a:gd name="connsiteY39" fmla="*/ 217735 h 6564043"/>
              <a:gd name="connsiteX40" fmla="*/ 1954282 w 3824584"/>
              <a:gd name="connsiteY40" fmla="*/ 229091 h 6564043"/>
              <a:gd name="connsiteX41" fmla="*/ 1976705 w 3824584"/>
              <a:gd name="connsiteY41" fmla="*/ 240804 h 6564043"/>
              <a:gd name="connsiteX42" fmla="*/ 1998642 w 3824584"/>
              <a:gd name="connsiteY42" fmla="*/ 252647 h 6564043"/>
              <a:gd name="connsiteX43" fmla="*/ 2020886 w 3824584"/>
              <a:gd name="connsiteY43" fmla="*/ 264667 h 6564043"/>
              <a:gd name="connsiteX44" fmla="*/ 2042952 w 3824584"/>
              <a:gd name="connsiteY44" fmla="*/ 276997 h 6564043"/>
              <a:gd name="connsiteX45" fmla="*/ 2064841 w 3824584"/>
              <a:gd name="connsiteY45" fmla="*/ 289634 h 6564043"/>
              <a:gd name="connsiteX46" fmla="*/ 2086730 w 3824584"/>
              <a:gd name="connsiteY46" fmla="*/ 302272 h 6564043"/>
              <a:gd name="connsiteX47" fmla="*/ 2108749 w 3824584"/>
              <a:gd name="connsiteY47" fmla="*/ 315395 h 6564043"/>
              <a:gd name="connsiteX48" fmla="*/ 2130282 w 3824584"/>
              <a:gd name="connsiteY48" fmla="*/ 328649 h 6564043"/>
              <a:gd name="connsiteX49" fmla="*/ 2152123 w 3824584"/>
              <a:gd name="connsiteY49" fmla="*/ 342082 h 6564043"/>
              <a:gd name="connsiteX50" fmla="*/ 2173786 w 3824584"/>
              <a:gd name="connsiteY50" fmla="*/ 355822 h 6564043"/>
              <a:gd name="connsiteX51" fmla="*/ 2194963 w 3824584"/>
              <a:gd name="connsiteY51" fmla="*/ 369693 h 6564043"/>
              <a:gd name="connsiteX52" fmla="*/ 2216756 w 3824584"/>
              <a:gd name="connsiteY52" fmla="*/ 383919 h 6564043"/>
              <a:gd name="connsiteX53" fmla="*/ 2238064 w 3824584"/>
              <a:gd name="connsiteY53" fmla="*/ 398276 h 6564043"/>
              <a:gd name="connsiteX54" fmla="*/ 2259500 w 3824584"/>
              <a:gd name="connsiteY54" fmla="*/ 413118 h 6564043"/>
              <a:gd name="connsiteX55" fmla="*/ 2280630 w 3824584"/>
              <a:gd name="connsiteY55" fmla="*/ 427784 h 6564043"/>
              <a:gd name="connsiteX56" fmla="*/ 2301889 w 3824584"/>
              <a:gd name="connsiteY56" fmla="*/ 442935 h 6564043"/>
              <a:gd name="connsiteX57" fmla="*/ 2322840 w 3824584"/>
              <a:gd name="connsiteY57" fmla="*/ 457909 h 6564043"/>
              <a:gd name="connsiteX58" fmla="*/ 2343921 w 3824584"/>
              <a:gd name="connsiteY58" fmla="*/ 473369 h 6564043"/>
              <a:gd name="connsiteX59" fmla="*/ 2364517 w 3824584"/>
              <a:gd name="connsiteY59" fmla="*/ 488959 h 6564043"/>
              <a:gd name="connsiteX60" fmla="*/ 2385242 w 3824584"/>
              <a:gd name="connsiteY60" fmla="*/ 505036 h 6564043"/>
              <a:gd name="connsiteX61" fmla="*/ 2427310 w 3824584"/>
              <a:gd name="connsiteY61" fmla="*/ 537544 h 6564043"/>
              <a:gd name="connsiteX62" fmla="*/ 2469020 w 3824584"/>
              <a:gd name="connsiteY62" fmla="*/ 570669 h 6564043"/>
              <a:gd name="connsiteX63" fmla="*/ 2510198 w 3824584"/>
              <a:gd name="connsiteY63" fmla="*/ 604720 h 6564043"/>
              <a:gd name="connsiteX64" fmla="*/ 2551376 w 3824584"/>
              <a:gd name="connsiteY64" fmla="*/ 638770 h 6564043"/>
              <a:gd name="connsiteX65" fmla="*/ 2591711 w 3824584"/>
              <a:gd name="connsiteY65" fmla="*/ 673567 h 6564043"/>
              <a:gd name="connsiteX66" fmla="*/ 2631381 w 3824584"/>
              <a:gd name="connsiteY66" fmla="*/ 708802 h 6564043"/>
              <a:gd name="connsiteX67" fmla="*/ 2671052 w 3824584"/>
              <a:gd name="connsiteY67" fmla="*/ 744038 h 6564043"/>
              <a:gd name="connsiteX68" fmla="*/ 2710189 w 3824584"/>
              <a:gd name="connsiteY68" fmla="*/ 780198 h 6564043"/>
              <a:gd name="connsiteX69" fmla="*/ 2748354 w 3824584"/>
              <a:gd name="connsiteY69" fmla="*/ 816620 h 6564043"/>
              <a:gd name="connsiteX70" fmla="*/ 2786210 w 3824584"/>
              <a:gd name="connsiteY70" fmla="*/ 852863 h 6564043"/>
              <a:gd name="connsiteX71" fmla="*/ 2823223 w 3824584"/>
              <a:gd name="connsiteY71" fmla="*/ 889853 h 6564043"/>
              <a:gd name="connsiteX72" fmla="*/ 2859750 w 3824584"/>
              <a:gd name="connsiteY72" fmla="*/ 926973 h 6564043"/>
              <a:gd name="connsiteX73" fmla="*/ 2895922 w 3824584"/>
              <a:gd name="connsiteY73" fmla="*/ 964710 h 6564043"/>
              <a:gd name="connsiteX74" fmla="*/ 2931121 w 3824584"/>
              <a:gd name="connsiteY74" fmla="*/ 1002708 h 6564043"/>
              <a:gd name="connsiteX75" fmla="*/ 2965525 w 3824584"/>
              <a:gd name="connsiteY75" fmla="*/ 1040657 h 6564043"/>
              <a:gd name="connsiteX76" fmla="*/ 2999621 w 3824584"/>
              <a:gd name="connsiteY76" fmla="*/ 1078430 h 6564043"/>
              <a:gd name="connsiteX77" fmla="*/ 3032567 w 3824584"/>
              <a:gd name="connsiteY77" fmla="*/ 1116770 h 6564043"/>
              <a:gd name="connsiteX78" fmla="*/ 3064848 w 3824584"/>
              <a:gd name="connsiteY78" fmla="*/ 1155549 h 6564043"/>
              <a:gd name="connsiteX79" fmla="*/ 3096335 w 3824584"/>
              <a:gd name="connsiteY79" fmla="*/ 1194281 h 6564043"/>
              <a:gd name="connsiteX80" fmla="*/ 3127027 w 3824584"/>
              <a:gd name="connsiteY80" fmla="*/ 1232965 h 6564043"/>
              <a:gd name="connsiteX81" fmla="*/ 3156568 w 3824584"/>
              <a:gd name="connsiteY81" fmla="*/ 1272218 h 6564043"/>
              <a:gd name="connsiteX82" fmla="*/ 3185801 w 3824584"/>
              <a:gd name="connsiteY82" fmla="*/ 1311292 h 6564043"/>
              <a:gd name="connsiteX83" fmla="*/ 3213754 w 3824584"/>
              <a:gd name="connsiteY83" fmla="*/ 1350449 h 6564043"/>
              <a:gd name="connsiteX84" fmla="*/ 3240911 w 3824584"/>
              <a:gd name="connsiteY84" fmla="*/ 1389559 h 6564043"/>
              <a:gd name="connsiteX85" fmla="*/ 3266966 w 3824584"/>
              <a:gd name="connsiteY85" fmla="*/ 1428443 h 6564043"/>
              <a:gd name="connsiteX86" fmla="*/ 3292227 w 3824584"/>
              <a:gd name="connsiteY86" fmla="*/ 1467279 h 6564043"/>
              <a:gd name="connsiteX87" fmla="*/ 3316645 w 3824584"/>
              <a:gd name="connsiteY87" fmla="*/ 1506863 h 6564043"/>
              <a:gd name="connsiteX88" fmla="*/ 3339651 w 3824584"/>
              <a:gd name="connsiteY88" fmla="*/ 1546043 h 6564043"/>
              <a:gd name="connsiteX89" fmla="*/ 3361734 w 3824584"/>
              <a:gd name="connsiteY89" fmla="*/ 1584689 h 6564043"/>
              <a:gd name="connsiteX90" fmla="*/ 3382356 w 3824584"/>
              <a:gd name="connsiteY90" fmla="*/ 1623725 h 6564043"/>
              <a:gd name="connsiteX91" fmla="*/ 3402363 w 3824584"/>
              <a:gd name="connsiteY91" fmla="*/ 1662405 h 6564043"/>
              <a:gd name="connsiteX92" fmla="*/ 3421267 w 3824584"/>
              <a:gd name="connsiteY92" fmla="*/ 1700860 h 6564043"/>
              <a:gd name="connsiteX93" fmla="*/ 3434304 w 3824584"/>
              <a:gd name="connsiteY93" fmla="*/ 1728117 h 6564043"/>
              <a:gd name="connsiteX94" fmla="*/ 3446546 w 3824584"/>
              <a:gd name="connsiteY94" fmla="*/ 1755327 h 6564043"/>
              <a:gd name="connsiteX95" fmla="*/ 3459097 w 3824584"/>
              <a:gd name="connsiteY95" fmla="*/ 1782715 h 6564043"/>
              <a:gd name="connsiteX96" fmla="*/ 3471339 w 3824584"/>
              <a:gd name="connsiteY96" fmla="*/ 1809925 h 6564043"/>
              <a:gd name="connsiteX97" fmla="*/ 3483095 w 3824584"/>
              <a:gd name="connsiteY97" fmla="*/ 1837265 h 6564043"/>
              <a:gd name="connsiteX98" fmla="*/ 3495159 w 3824584"/>
              <a:gd name="connsiteY98" fmla="*/ 1864783 h 6564043"/>
              <a:gd name="connsiteX99" fmla="*/ 3506915 w 3824584"/>
              <a:gd name="connsiteY99" fmla="*/ 1892123 h 6564043"/>
              <a:gd name="connsiteX100" fmla="*/ 3518184 w 3824584"/>
              <a:gd name="connsiteY100" fmla="*/ 1919593 h 6564043"/>
              <a:gd name="connsiteX101" fmla="*/ 3529276 w 3824584"/>
              <a:gd name="connsiteY101" fmla="*/ 1947372 h 6564043"/>
              <a:gd name="connsiteX102" fmla="*/ 3540368 w 3824584"/>
              <a:gd name="connsiteY102" fmla="*/ 1975151 h 6564043"/>
              <a:gd name="connsiteX103" fmla="*/ 3551460 w 3824584"/>
              <a:gd name="connsiteY103" fmla="*/ 2002929 h 6564043"/>
              <a:gd name="connsiteX104" fmla="*/ 3561935 w 3824584"/>
              <a:gd name="connsiteY104" fmla="*/ 2030352 h 6564043"/>
              <a:gd name="connsiteX105" fmla="*/ 3572231 w 3824584"/>
              <a:gd name="connsiteY105" fmla="*/ 2058084 h 6564043"/>
              <a:gd name="connsiteX106" fmla="*/ 3582529 w 3824584"/>
              <a:gd name="connsiteY106" fmla="*/ 2085814 h 6564043"/>
              <a:gd name="connsiteX107" fmla="*/ 3592826 w 3824584"/>
              <a:gd name="connsiteY107" fmla="*/ 2113545 h 6564043"/>
              <a:gd name="connsiteX108" fmla="*/ 3602637 w 3824584"/>
              <a:gd name="connsiteY108" fmla="*/ 2141406 h 6564043"/>
              <a:gd name="connsiteX109" fmla="*/ 3612139 w 3824584"/>
              <a:gd name="connsiteY109" fmla="*/ 2169089 h 6564043"/>
              <a:gd name="connsiteX110" fmla="*/ 3621950 w 3824584"/>
              <a:gd name="connsiteY110" fmla="*/ 2196951 h 6564043"/>
              <a:gd name="connsiteX111" fmla="*/ 3631274 w 3824584"/>
              <a:gd name="connsiteY111" fmla="*/ 2224942 h 6564043"/>
              <a:gd name="connsiteX112" fmla="*/ 3640112 w 3824584"/>
              <a:gd name="connsiteY112" fmla="*/ 2253064 h 6564043"/>
              <a:gd name="connsiteX113" fmla="*/ 3648951 w 3824584"/>
              <a:gd name="connsiteY113" fmla="*/ 2281186 h 6564043"/>
              <a:gd name="connsiteX114" fmla="*/ 3657967 w 3824584"/>
              <a:gd name="connsiteY114" fmla="*/ 2308999 h 6564043"/>
              <a:gd name="connsiteX115" fmla="*/ 3666497 w 3824584"/>
              <a:gd name="connsiteY115" fmla="*/ 2336943 h 6564043"/>
              <a:gd name="connsiteX116" fmla="*/ 3674849 w 3824584"/>
              <a:gd name="connsiteY116" fmla="*/ 2365195 h 6564043"/>
              <a:gd name="connsiteX117" fmla="*/ 3682892 w 3824584"/>
              <a:gd name="connsiteY117" fmla="*/ 2393270 h 6564043"/>
              <a:gd name="connsiteX118" fmla="*/ 3690449 w 3824584"/>
              <a:gd name="connsiteY118" fmla="*/ 2421475 h 6564043"/>
              <a:gd name="connsiteX119" fmla="*/ 3698494 w 3824584"/>
              <a:gd name="connsiteY119" fmla="*/ 2449549 h 6564043"/>
              <a:gd name="connsiteX120" fmla="*/ 3706051 w 3824584"/>
              <a:gd name="connsiteY120" fmla="*/ 2477753 h 6564043"/>
              <a:gd name="connsiteX121" fmla="*/ 3713300 w 3824584"/>
              <a:gd name="connsiteY121" fmla="*/ 2505779 h 6564043"/>
              <a:gd name="connsiteX122" fmla="*/ 3720371 w 3824584"/>
              <a:gd name="connsiteY122" fmla="*/ 2534114 h 6564043"/>
              <a:gd name="connsiteX123" fmla="*/ 3727312 w 3824584"/>
              <a:gd name="connsiteY123" fmla="*/ 2561962 h 6564043"/>
              <a:gd name="connsiteX124" fmla="*/ 3733718 w 3824584"/>
              <a:gd name="connsiteY124" fmla="*/ 2590736 h 6564043"/>
              <a:gd name="connsiteX125" fmla="*/ 3740659 w 3824584"/>
              <a:gd name="connsiteY125" fmla="*/ 2618584 h 6564043"/>
              <a:gd name="connsiteX126" fmla="*/ 3746806 w 3824584"/>
              <a:gd name="connsiteY126" fmla="*/ 2646386 h 6564043"/>
              <a:gd name="connsiteX127" fmla="*/ 3752643 w 3824584"/>
              <a:gd name="connsiteY127" fmla="*/ 2674009 h 6564043"/>
              <a:gd name="connsiteX128" fmla="*/ 3758125 w 3824584"/>
              <a:gd name="connsiteY128" fmla="*/ 2702248 h 6564043"/>
              <a:gd name="connsiteX129" fmla="*/ 3763785 w 3824584"/>
              <a:gd name="connsiteY129" fmla="*/ 2730179 h 6564043"/>
              <a:gd name="connsiteX130" fmla="*/ 3769137 w 3824584"/>
              <a:gd name="connsiteY130" fmla="*/ 2757932 h 6564043"/>
              <a:gd name="connsiteX131" fmla="*/ 3774003 w 3824584"/>
              <a:gd name="connsiteY131" fmla="*/ 2785815 h 6564043"/>
              <a:gd name="connsiteX132" fmla="*/ 3778690 w 3824584"/>
              <a:gd name="connsiteY132" fmla="*/ 2814007 h 6564043"/>
              <a:gd name="connsiteX133" fmla="*/ 3783069 w 3824584"/>
              <a:gd name="connsiteY133" fmla="*/ 2842021 h 6564043"/>
              <a:gd name="connsiteX134" fmla="*/ 3787626 w 3824584"/>
              <a:gd name="connsiteY134" fmla="*/ 2869726 h 6564043"/>
              <a:gd name="connsiteX135" fmla="*/ 3791827 w 3824584"/>
              <a:gd name="connsiteY135" fmla="*/ 2898048 h 6564043"/>
              <a:gd name="connsiteX136" fmla="*/ 3795412 w 3824584"/>
              <a:gd name="connsiteY136" fmla="*/ 2926014 h 6564043"/>
              <a:gd name="connsiteX137" fmla="*/ 3799304 w 3824584"/>
              <a:gd name="connsiteY137" fmla="*/ 2954158 h 6564043"/>
              <a:gd name="connsiteX138" fmla="*/ 3802580 w 3824584"/>
              <a:gd name="connsiteY138" fmla="*/ 2981946 h 6564043"/>
              <a:gd name="connsiteX139" fmla="*/ 3805809 w 3824584"/>
              <a:gd name="connsiteY139" fmla="*/ 3010529 h 6564043"/>
              <a:gd name="connsiteX140" fmla="*/ 3808599 w 3824584"/>
              <a:gd name="connsiteY140" fmla="*/ 3038447 h 6564043"/>
              <a:gd name="connsiteX141" fmla="*/ 3811389 w 3824584"/>
              <a:gd name="connsiteY141" fmla="*/ 3066365 h 6564043"/>
              <a:gd name="connsiteX142" fmla="*/ 3813823 w 3824584"/>
              <a:gd name="connsiteY142" fmla="*/ 3094900 h 6564043"/>
              <a:gd name="connsiteX143" fmla="*/ 3816127 w 3824584"/>
              <a:gd name="connsiteY143" fmla="*/ 3122949 h 6564043"/>
              <a:gd name="connsiteX144" fmla="*/ 3818122 w 3824584"/>
              <a:gd name="connsiteY144" fmla="*/ 3150819 h 6564043"/>
              <a:gd name="connsiteX145" fmla="*/ 3819761 w 3824584"/>
              <a:gd name="connsiteY145" fmla="*/ 3179308 h 6564043"/>
              <a:gd name="connsiteX146" fmla="*/ 3820961 w 3824584"/>
              <a:gd name="connsiteY146" fmla="*/ 3207130 h 6564043"/>
              <a:gd name="connsiteX147" fmla="*/ 3822162 w 3824584"/>
              <a:gd name="connsiteY147" fmla="*/ 3234953 h 6564043"/>
              <a:gd name="connsiteX148" fmla="*/ 3823007 w 3824584"/>
              <a:gd name="connsiteY148" fmla="*/ 3263393 h 6564043"/>
              <a:gd name="connsiteX149" fmla="*/ 3824030 w 3824584"/>
              <a:gd name="connsiteY149" fmla="*/ 3291524 h 6564043"/>
              <a:gd name="connsiteX150" fmla="*/ 3824436 w 3824584"/>
              <a:gd name="connsiteY150" fmla="*/ 3319299 h 6564043"/>
              <a:gd name="connsiteX151" fmla="*/ 3824487 w 3824584"/>
              <a:gd name="connsiteY151" fmla="*/ 3347691 h 6564043"/>
              <a:gd name="connsiteX152" fmla="*/ 3824584 w 3824584"/>
              <a:gd name="connsiteY152" fmla="*/ 3375288 h 6564043"/>
              <a:gd name="connsiteX153" fmla="*/ 3824018 w 3824584"/>
              <a:gd name="connsiteY153" fmla="*/ 3403324 h 6564043"/>
              <a:gd name="connsiteX154" fmla="*/ 3823760 w 3824584"/>
              <a:gd name="connsiteY154" fmla="*/ 3431538 h 6564043"/>
              <a:gd name="connsiteX155" fmla="*/ 3822708 w 3824584"/>
              <a:gd name="connsiteY155" fmla="*/ 3459704 h 6564043"/>
              <a:gd name="connsiteX156" fmla="*/ 3821524 w 3824584"/>
              <a:gd name="connsiteY156" fmla="*/ 3487384 h 6564043"/>
              <a:gd name="connsiteX157" fmla="*/ 3820519 w 3824584"/>
              <a:gd name="connsiteY157" fmla="*/ 3514755 h 6564043"/>
              <a:gd name="connsiteX158" fmla="*/ 3818980 w 3824584"/>
              <a:gd name="connsiteY158" fmla="*/ 3543052 h 6564043"/>
              <a:gd name="connsiteX159" fmla="*/ 3817489 w 3824584"/>
              <a:gd name="connsiteY159" fmla="*/ 3570554 h 6564043"/>
              <a:gd name="connsiteX160" fmla="*/ 3815334 w 3824584"/>
              <a:gd name="connsiteY160" fmla="*/ 3598494 h 6564043"/>
              <a:gd name="connsiteX161" fmla="*/ 3813356 w 3824584"/>
              <a:gd name="connsiteY161" fmla="*/ 3626126 h 6564043"/>
              <a:gd name="connsiteX162" fmla="*/ 3811200 w 3824584"/>
              <a:gd name="connsiteY162" fmla="*/ 3654067 h 6564043"/>
              <a:gd name="connsiteX163" fmla="*/ 3808428 w 3824584"/>
              <a:gd name="connsiteY163" fmla="*/ 3681652 h 6564043"/>
              <a:gd name="connsiteX164" fmla="*/ 3806142 w 3824584"/>
              <a:gd name="connsiteY164" fmla="*/ 3709106 h 6564043"/>
              <a:gd name="connsiteX165" fmla="*/ 3803192 w 3824584"/>
              <a:gd name="connsiteY165" fmla="*/ 3736999 h 6564043"/>
              <a:gd name="connsiteX166" fmla="*/ 3799625 w 3824584"/>
              <a:gd name="connsiteY166" fmla="*/ 3764536 h 6564043"/>
              <a:gd name="connsiteX167" fmla="*/ 3796675 w 3824584"/>
              <a:gd name="connsiteY167" fmla="*/ 3792427 h 6564043"/>
              <a:gd name="connsiteX168" fmla="*/ 3793109 w 3824584"/>
              <a:gd name="connsiteY168" fmla="*/ 3819965 h 6564043"/>
              <a:gd name="connsiteX169" fmla="*/ 3789364 w 3824584"/>
              <a:gd name="connsiteY169" fmla="*/ 3847809 h 6564043"/>
              <a:gd name="connsiteX170" fmla="*/ 3785489 w 3824584"/>
              <a:gd name="connsiteY170" fmla="*/ 3875169 h 6564043"/>
              <a:gd name="connsiteX171" fmla="*/ 3781127 w 3824584"/>
              <a:gd name="connsiteY171" fmla="*/ 3902657 h 6564043"/>
              <a:gd name="connsiteX172" fmla="*/ 3777075 w 3824584"/>
              <a:gd name="connsiteY172" fmla="*/ 3930325 h 6564043"/>
              <a:gd name="connsiteX173" fmla="*/ 3772536 w 3824584"/>
              <a:gd name="connsiteY173" fmla="*/ 3958123 h 6564043"/>
              <a:gd name="connsiteX174" fmla="*/ 3767866 w 3824584"/>
              <a:gd name="connsiteY174" fmla="*/ 3985433 h 6564043"/>
              <a:gd name="connsiteX175" fmla="*/ 3763018 w 3824584"/>
              <a:gd name="connsiteY175" fmla="*/ 4013053 h 6564043"/>
              <a:gd name="connsiteX176" fmla="*/ 3757554 w 3824584"/>
              <a:gd name="connsiteY176" fmla="*/ 4040315 h 6564043"/>
              <a:gd name="connsiteX177" fmla="*/ 3752220 w 3824584"/>
              <a:gd name="connsiteY177" fmla="*/ 4068066 h 6564043"/>
              <a:gd name="connsiteX178" fmla="*/ 3746448 w 3824584"/>
              <a:gd name="connsiteY178" fmla="*/ 4095151 h 6564043"/>
              <a:gd name="connsiteX179" fmla="*/ 3740806 w 3824584"/>
              <a:gd name="connsiteY179" fmla="*/ 4122723 h 6564043"/>
              <a:gd name="connsiteX180" fmla="*/ 3734725 w 3824584"/>
              <a:gd name="connsiteY180" fmla="*/ 4149631 h 6564043"/>
              <a:gd name="connsiteX181" fmla="*/ 3728597 w 3824584"/>
              <a:gd name="connsiteY181" fmla="*/ 4177333 h 6564043"/>
              <a:gd name="connsiteX182" fmla="*/ 3721851 w 3824584"/>
              <a:gd name="connsiteY182" fmla="*/ 4204679 h 6564043"/>
              <a:gd name="connsiteX183" fmla="*/ 3715285 w 3824584"/>
              <a:gd name="connsiteY183" fmla="*/ 4231716 h 6564043"/>
              <a:gd name="connsiteX184" fmla="*/ 3708232 w 3824584"/>
              <a:gd name="connsiteY184" fmla="*/ 4258884 h 6564043"/>
              <a:gd name="connsiteX185" fmla="*/ 3701356 w 3824584"/>
              <a:gd name="connsiteY185" fmla="*/ 4285744 h 6564043"/>
              <a:gd name="connsiteX186" fmla="*/ 3693816 w 3824584"/>
              <a:gd name="connsiteY186" fmla="*/ 4313042 h 6564043"/>
              <a:gd name="connsiteX187" fmla="*/ 3686147 w 3824584"/>
              <a:gd name="connsiteY187" fmla="*/ 4339855 h 6564043"/>
              <a:gd name="connsiteX188" fmla="*/ 3678606 w 3824584"/>
              <a:gd name="connsiteY188" fmla="*/ 4367153 h 6564043"/>
              <a:gd name="connsiteX189" fmla="*/ 3662295 w 3824584"/>
              <a:gd name="connsiteY189" fmla="*/ 4421037 h 6564043"/>
              <a:gd name="connsiteX190" fmla="*/ 3645496 w 3824584"/>
              <a:gd name="connsiteY190" fmla="*/ 4475052 h 6564043"/>
              <a:gd name="connsiteX191" fmla="*/ 3628081 w 3824584"/>
              <a:gd name="connsiteY191" fmla="*/ 4528712 h 6564043"/>
              <a:gd name="connsiteX192" fmla="*/ 3609693 w 3824584"/>
              <a:gd name="connsiteY192" fmla="*/ 4582631 h 6564043"/>
              <a:gd name="connsiteX193" fmla="*/ 3590867 w 3824584"/>
              <a:gd name="connsiteY193" fmla="*/ 4635886 h 6564043"/>
              <a:gd name="connsiteX194" fmla="*/ 3571245 w 3824584"/>
              <a:gd name="connsiteY194" fmla="*/ 4689094 h 6564043"/>
              <a:gd name="connsiteX195" fmla="*/ 3551317 w 3824584"/>
              <a:gd name="connsiteY195" fmla="*/ 4742123 h 6564043"/>
              <a:gd name="connsiteX196" fmla="*/ 3530107 w 3824584"/>
              <a:gd name="connsiteY196" fmla="*/ 4795236 h 6564043"/>
              <a:gd name="connsiteX197" fmla="*/ 3509074 w 3824584"/>
              <a:gd name="connsiteY197" fmla="*/ 4848039 h 6564043"/>
              <a:gd name="connsiteX198" fmla="*/ 3486631 w 3824584"/>
              <a:gd name="connsiteY198" fmla="*/ 4900440 h 6564043"/>
              <a:gd name="connsiteX199" fmla="*/ 3475475 w 3824584"/>
              <a:gd name="connsiteY199" fmla="*/ 4926883 h 6564043"/>
              <a:gd name="connsiteX200" fmla="*/ 3464188 w 3824584"/>
              <a:gd name="connsiteY200" fmla="*/ 4952840 h 6564043"/>
              <a:gd name="connsiteX201" fmla="*/ 3452237 w 3824584"/>
              <a:gd name="connsiteY201" fmla="*/ 4979236 h 6564043"/>
              <a:gd name="connsiteX202" fmla="*/ 3440156 w 3824584"/>
              <a:gd name="connsiteY202" fmla="*/ 5005145 h 6564043"/>
              <a:gd name="connsiteX203" fmla="*/ 3428075 w 3824584"/>
              <a:gd name="connsiteY203" fmla="*/ 5031055 h 6564043"/>
              <a:gd name="connsiteX204" fmla="*/ 3415992 w 3824584"/>
              <a:gd name="connsiteY204" fmla="*/ 5056964 h 6564043"/>
              <a:gd name="connsiteX205" fmla="*/ 3403425 w 3824584"/>
              <a:gd name="connsiteY205" fmla="*/ 5083003 h 6564043"/>
              <a:gd name="connsiteX206" fmla="*/ 3391035 w 3824584"/>
              <a:gd name="connsiteY206" fmla="*/ 5108734 h 6564043"/>
              <a:gd name="connsiteX207" fmla="*/ 3378160 w 3824584"/>
              <a:gd name="connsiteY207" fmla="*/ 5134596 h 6564043"/>
              <a:gd name="connsiteX208" fmla="*/ 3364976 w 3824584"/>
              <a:gd name="connsiteY208" fmla="*/ 5160279 h 6564043"/>
              <a:gd name="connsiteX209" fmla="*/ 3351791 w 3824584"/>
              <a:gd name="connsiteY209" fmla="*/ 5185963 h 6564043"/>
              <a:gd name="connsiteX210" fmla="*/ 3338607 w 3824584"/>
              <a:gd name="connsiteY210" fmla="*/ 5211647 h 6564043"/>
              <a:gd name="connsiteX211" fmla="*/ 3319241 w 3824584"/>
              <a:gd name="connsiteY211" fmla="*/ 5247327 h 6564043"/>
              <a:gd name="connsiteX212" fmla="*/ 3299388 w 3824584"/>
              <a:gd name="connsiteY212" fmla="*/ 5283136 h 6564043"/>
              <a:gd name="connsiteX213" fmla="*/ 3278563 w 3824584"/>
              <a:gd name="connsiteY213" fmla="*/ 5319206 h 6564043"/>
              <a:gd name="connsiteX214" fmla="*/ 3257122 w 3824584"/>
              <a:gd name="connsiteY214" fmla="*/ 5354920 h 6564043"/>
              <a:gd name="connsiteX215" fmla="*/ 3234707 w 3824584"/>
              <a:gd name="connsiteY215" fmla="*/ 5390895 h 6564043"/>
              <a:gd name="connsiteX216" fmla="*/ 3211498 w 3824584"/>
              <a:gd name="connsiteY216" fmla="*/ 5426822 h 6564043"/>
              <a:gd name="connsiteX217" fmla="*/ 3187625 w 3824584"/>
              <a:gd name="connsiteY217" fmla="*/ 5463188 h 6564043"/>
              <a:gd name="connsiteX218" fmla="*/ 3162697 w 3824584"/>
              <a:gd name="connsiteY218" fmla="*/ 5498533 h 6564043"/>
              <a:gd name="connsiteX219" fmla="*/ 3137413 w 3824584"/>
              <a:gd name="connsiteY219" fmla="*/ 5534495 h 6564043"/>
              <a:gd name="connsiteX220" fmla="*/ 3111512 w 3824584"/>
              <a:gd name="connsiteY220" fmla="*/ 5570101 h 6564043"/>
              <a:gd name="connsiteX221" fmla="*/ 3084947 w 3824584"/>
              <a:gd name="connsiteY221" fmla="*/ 5606145 h 6564043"/>
              <a:gd name="connsiteX222" fmla="*/ 3057326 w 3824584"/>
              <a:gd name="connsiteY222" fmla="*/ 5641170 h 6564043"/>
              <a:gd name="connsiteX223" fmla="*/ 3029528 w 3824584"/>
              <a:gd name="connsiteY223" fmla="*/ 5676502 h 6564043"/>
              <a:gd name="connsiteX224" fmla="*/ 3000627 w 3824584"/>
              <a:gd name="connsiteY224" fmla="*/ 5711609 h 6564043"/>
              <a:gd name="connsiteX225" fmla="*/ 2971595 w 3824584"/>
              <a:gd name="connsiteY225" fmla="*/ 5746230 h 6564043"/>
              <a:gd name="connsiteX226" fmla="*/ 2941591 w 3824584"/>
              <a:gd name="connsiteY226" fmla="*/ 5781111 h 6564043"/>
              <a:gd name="connsiteX227" fmla="*/ 2911327 w 3824584"/>
              <a:gd name="connsiteY227" fmla="*/ 5815020 h 6564043"/>
              <a:gd name="connsiteX228" fmla="*/ 2880267 w 3824584"/>
              <a:gd name="connsiteY228" fmla="*/ 5848881 h 6564043"/>
              <a:gd name="connsiteX229" fmla="*/ 2848592 w 3824584"/>
              <a:gd name="connsiteY229" fmla="*/ 5882386 h 6564043"/>
              <a:gd name="connsiteX230" fmla="*/ 2816607 w 3824584"/>
              <a:gd name="connsiteY230" fmla="*/ 5915713 h 6564043"/>
              <a:gd name="connsiteX231" fmla="*/ 2783699 w 3824584"/>
              <a:gd name="connsiteY231" fmla="*/ 5948506 h 6564043"/>
              <a:gd name="connsiteX232" fmla="*/ 2751146 w 3824584"/>
              <a:gd name="connsiteY232" fmla="*/ 5980682 h 6564043"/>
              <a:gd name="connsiteX233" fmla="*/ 2717312 w 3824584"/>
              <a:gd name="connsiteY233" fmla="*/ 6012941 h 6564043"/>
              <a:gd name="connsiteX234" fmla="*/ 2683395 w 3824584"/>
              <a:gd name="connsiteY234" fmla="*/ 6043919 h 6564043"/>
              <a:gd name="connsiteX235" fmla="*/ 2648684 w 3824584"/>
              <a:gd name="connsiteY235" fmla="*/ 6074851 h 6564043"/>
              <a:gd name="connsiteX236" fmla="*/ 2614151 w 3824584"/>
              <a:gd name="connsiteY236" fmla="*/ 6105473 h 6564043"/>
              <a:gd name="connsiteX237" fmla="*/ 2578871 w 3824584"/>
              <a:gd name="connsiteY237" fmla="*/ 6135252 h 6564043"/>
              <a:gd name="connsiteX238" fmla="*/ 2543153 w 3824584"/>
              <a:gd name="connsiteY238" fmla="*/ 6164368 h 6564043"/>
              <a:gd name="connsiteX239" fmla="*/ 2506818 w 3824584"/>
              <a:gd name="connsiteY239" fmla="*/ 6193128 h 6564043"/>
              <a:gd name="connsiteX240" fmla="*/ 2470530 w 3824584"/>
              <a:gd name="connsiteY240" fmla="*/ 6221092 h 6564043"/>
              <a:gd name="connsiteX241" fmla="*/ 2433804 w 3824584"/>
              <a:gd name="connsiteY241" fmla="*/ 6248394 h 6564043"/>
              <a:gd name="connsiteX242" fmla="*/ 2396640 w 3824584"/>
              <a:gd name="connsiteY242" fmla="*/ 6275030 h 6564043"/>
              <a:gd name="connsiteX243" fmla="*/ 2378526 w 3824584"/>
              <a:gd name="connsiteY243" fmla="*/ 6287180 h 6564043"/>
              <a:gd name="connsiteX244" fmla="*/ 2360721 w 3824584"/>
              <a:gd name="connsiteY244" fmla="*/ 6299509 h 6564043"/>
              <a:gd name="connsiteX245" fmla="*/ 2342477 w 3824584"/>
              <a:gd name="connsiteY245" fmla="*/ 6311172 h 6564043"/>
              <a:gd name="connsiteX246" fmla="*/ 2324234 w 3824584"/>
              <a:gd name="connsiteY246" fmla="*/ 6322837 h 6564043"/>
              <a:gd name="connsiteX247" fmla="*/ 2306168 w 3824584"/>
              <a:gd name="connsiteY247" fmla="*/ 6334193 h 6564043"/>
              <a:gd name="connsiteX248" fmla="*/ 2287794 w 3824584"/>
              <a:gd name="connsiteY248" fmla="*/ 6345370 h 6564043"/>
              <a:gd name="connsiteX249" fmla="*/ 2269776 w 3824584"/>
              <a:gd name="connsiteY249" fmla="*/ 6355931 h 6564043"/>
              <a:gd name="connsiteX250" fmla="*/ 2250963 w 3824584"/>
              <a:gd name="connsiteY250" fmla="*/ 6366444 h 6564043"/>
              <a:gd name="connsiteX251" fmla="*/ 2232328 w 3824584"/>
              <a:gd name="connsiteY251" fmla="*/ 6376650 h 6564043"/>
              <a:gd name="connsiteX252" fmla="*/ 2214180 w 3824584"/>
              <a:gd name="connsiteY252" fmla="*/ 6386725 h 6564043"/>
              <a:gd name="connsiteX253" fmla="*/ 2195415 w 3824584"/>
              <a:gd name="connsiteY253" fmla="*/ 6396443 h 6564043"/>
              <a:gd name="connsiteX254" fmla="*/ 2176520 w 3824584"/>
              <a:gd name="connsiteY254" fmla="*/ 6405676 h 6564043"/>
              <a:gd name="connsiteX255" fmla="*/ 2158111 w 3824584"/>
              <a:gd name="connsiteY255" fmla="*/ 6414779 h 6564043"/>
              <a:gd name="connsiteX256" fmla="*/ 2139393 w 3824584"/>
              <a:gd name="connsiteY256" fmla="*/ 6423702 h 6564043"/>
              <a:gd name="connsiteX257" fmla="*/ 2120546 w 3824584"/>
              <a:gd name="connsiteY257" fmla="*/ 6432140 h 6564043"/>
              <a:gd name="connsiteX258" fmla="*/ 2101699 w 3824584"/>
              <a:gd name="connsiteY258" fmla="*/ 6440578 h 6564043"/>
              <a:gd name="connsiteX259" fmla="*/ 2083029 w 3824584"/>
              <a:gd name="connsiteY259" fmla="*/ 6448708 h 6564043"/>
              <a:gd name="connsiteX260" fmla="*/ 2063743 w 3824584"/>
              <a:gd name="connsiteY260" fmla="*/ 6456482 h 6564043"/>
              <a:gd name="connsiteX261" fmla="*/ 2045251 w 3824584"/>
              <a:gd name="connsiteY261" fmla="*/ 6464303 h 6564043"/>
              <a:gd name="connsiteX262" fmla="*/ 2026321 w 3824584"/>
              <a:gd name="connsiteY262" fmla="*/ 6471461 h 6564043"/>
              <a:gd name="connsiteX263" fmla="*/ 2007569 w 3824584"/>
              <a:gd name="connsiteY263" fmla="*/ 6478309 h 6564043"/>
              <a:gd name="connsiteX264" fmla="*/ 1988509 w 3824584"/>
              <a:gd name="connsiteY264" fmla="*/ 6484980 h 6564043"/>
              <a:gd name="connsiteX265" fmla="*/ 1969934 w 3824584"/>
              <a:gd name="connsiteY265" fmla="*/ 6491521 h 6564043"/>
              <a:gd name="connsiteX266" fmla="*/ 1951052 w 3824584"/>
              <a:gd name="connsiteY266" fmla="*/ 6497883 h 6564043"/>
              <a:gd name="connsiteX267" fmla="*/ 1932038 w 3824584"/>
              <a:gd name="connsiteY267" fmla="*/ 6503760 h 6564043"/>
              <a:gd name="connsiteX268" fmla="*/ 1913512 w 3824584"/>
              <a:gd name="connsiteY268" fmla="*/ 6509505 h 6564043"/>
              <a:gd name="connsiteX269" fmla="*/ 1894856 w 3824584"/>
              <a:gd name="connsiteY269" fmla="*/ 6514765 h 6564043"/>
              <a:gd name="connsiteX270" fmla="*/ 1876199 w 3824584"/>
              <a:gd name="connsiteY270" fmla="*/ 6520025 h 6564043"/>
              <a:gd name="connsiteX271" fmla="*/ 1857412 w 3824584"/>
              <a:gd name="connsiteY271" fmla="*/ 6524798 h 6564043"/>
              <a:gd name="connsiteX272" fmla="*/ 1838624 w 3824584"/>
              <a:gd name="connsiteY272" fmla="*/ 6529572 h 6564043"/>
              <a:gd name="connsiteX273" fmla="*/ 1820016 w 3824584"/>
              <a:gd name="connsiteY273" fmla="*/ 6534037 h 6564043"/>
              <a:gd name="connsiteX274" fmla="*/ 1802070 w 3824584"/>
              <a:gd name="connsiteY274" fmla="*/ 6538063 h 6564043"/>
              <a:gd name="connsiteX275" fmla="*/ 1783639 w 3824584"/>
              <a:gd name="connsiteY275" fmla="*/ 6542220 h 6564043"/>
              <a:gd name="connsiteX276" fmla="*/ 1765565 w 3824584"/>
              <a:gd name="connsiteY276" fmla="*/ 6545760 h 6564043"/>
              <a:gd name="connsiteX277" fmla="*/ 1747537 w 3824584"/>
              <a:gd name="connsiteY277" fmla="*/ 6548506 h 6564043"/>
              <a:gd name="connsiteX278" fmla="*/ 1729024 w 3824584"/>
              <a:gd name="connsiteY278" fmla="*/ 6551381 h 6564043"/>
              <a:gd name="connsiteX279" fmla="*/ 1711305 w 3824584"/>
              <a:gd name="connsiteY279" fmla="*/ 6554306 h 6564043"/>
              <a:gd name="connsiteX280" fmla="*/ 1693325 w 3824584"/>
              <a:gd name="connsiteY280" fmla="*/ 6556256 h 6564043"/>
              <a:gd name="connsiteX281" fmla="*/ 1675167 w 3824584"/>
              <a:gd name="connsiteY281" fmla="*/ 6558516 h 6564043"/>
              <a:gd name="connsiteX282" fmla="*/ 1656878 w 3824584"/>
              <a:gd name="connsiteY282" fmla="*/ 6560289 h 6564043"/>
              <a:gd name="connsiteX283" fmla="*/ 1638947 w 3824584"/>
              <a:gd name="connsiteY283" fmla="*/ 6561445 h 6564043"/>
              <a:gd name="connsiteX284" fmla="*/ 1621015 w 3824584"/>
              <a:gd name="connsiteY284" fmla="*/ 6562602 h 6564043"/>
              <a:gd name="connsiteX285" fmla="*/ 1603747 w 3824584"/>
              <a:gd name="connsiteY285" fmla="*/ 6563319 h 6564043"/>
              <a:gd name="connsiteX286" fmla="*/ 1585684 w 3824584"/>
              <a:gd name="connsiteY286" fmla="*/ 6563990 h 6564043"/>
              <a:gd name="connsiteX287" fmla="*/ 1567978 w 3824584"/>
              <a:gd name="connsiteY287" fmla="*/ 6564043 h 6564043"/>
              <a:gd name="connsiteX288" fmla="*/ 1549963 w 3824584"/>
              <a:gd name="connsiteY288" fmla="*/ 6563919 h 6564043"/>
              <a:gd name="connsiteX289" fmla="*/ 1532613 w 3824584"/>
              <a:gd name="connsiteY289" fmla="*/ 6563356 h 6564043"/>
              <a:gd name="connsiteX290" fmla="*/ 1514777 w 3824584"/>
              <a:gd name="connsiteY290" fmla="*/ 6562923 h 6564043"/>
              <a:gd name="connsiteX291" fmla="*/ 1497473 w 3824584"/>
              <a:gd name="connsiteY291" fmla="*/ 6561566 h 6564043"/>
              <a:gd name="connsiteX292" fmla="*/ 1479993 w 3824584"/>
              <a:gd name="connsiteY292" fmla="*/ 6560517 h 6564043"/>
              <a:gd name="connsiteX293" fmla="*/ 1462382 w 3824584"/>
              <a:gd name="connsiteY293" fmla="*/ 6558982 h 6564043"/>
              <a:gd name="connsiteX294" fmla="*/ 1445257 w 3824584"/>
              <a:gd name="connsiteY294" fmla="*/ 6557315 h 6564043"/>
              <a:gd name="connsiteX295" fmla="*/ 1428310 w 3824584"/>
              <a:gd name="connsiteY295" fmla="*/ 6555342 h 6564043"/>
              <a:gd name="connsiteX296" fmla="*/ 1411234 w 3824584"/>
              <a:gd name="connsiteY296" fmla="*/ 6552881 h 6564043"/>
              <a:gd name="connsiteX297" fmla="*/ 1393848 w 3824584"/>
              <a:gd name="connsiteY297" fmla="*/ 6550242 h 6564043"/>
              <a:gd name="connsiteX298" fmla="*/ 1377127 w 3824584"/>
              <a:gd name="connsiteY298" fmla="*/ 6547166 h 6564043"/>
              <a:gd name="connsiteX299" fmla="*/ 1360406 w 3824584"/>
              <a:gd name="connsiteY299" fmla="*/ 6544089 h 6564043"/>
              <a:gd name="connsiteX300" fmla="*/ 1343554 w 3824584"/>
              <a:gd name="connsiteY300" fmla="*/ 6540525 h 6564043"/>
              <a:gd name="connsiteX301" fmla="*/ 1326882 w 3824584"/>
              <a:gd name="connsiteY301" fmla="*/ 6536653 h 6564043"/>
              <a:gd name="connsiteX302" fmla="*/ 1310208 w 3824584"/>
              <a:gd name="connsiteY302" fmla="*/ 6532782 h 6564043"/>
              <a:gd name="connsiteX303" fmla="*/ 1294199 w 3824584"/>
              <a:gd name="connsiteY303" fmla="*/ 6528472 h 6564043"/>
              <a:gd name="connsiteX304" fmla="*/ 1277704 w 3824584"/>
              <a:gd name="connsiteY304" fmla="*/ 6524292 h 6564043"/>
              <a:gd name="connsiteX305" fmla="*/ 1261256 w 3824584"/>
              <a:gd name="connsiteY305" fmla="*/ 6519318 h 6564043"/>
              <a:gd name="connsiteX306" fmla="*/ 1245295 w 3824584"/>
              <a:gd name="connsiteY306" fmla="*/ 6514214 h 6564043"/>
              <a:gd name="connsiteX307" fmla="*/ 1229381 w 3824584"/>
              <a:gd name="connsiteY307" fmla="*/ 6508313 h 6564043"/>
              <a:gd name="connsiteX308" fmla="*/ 1214132 w 3824584"/>
              <a:gd name="connsiteY308" fmla="*/ 6501976 h 6564043"/>
              <a:gd name="connsiteX309" fmla="*/ 1198396 w 3824584"/>
              <a:gd name="connsiteY309" fmla="*/ 6495768 h 6564043"/>
              <a:gd name="connsiteX310" fmla="*/ 1183455 w 3824584"/>
              <a:gd name="connsiteY310" fmla="*/ 6489608 h 6564043"/>
              <a:gd name="connsiteX311" fmla="*/ 1168562 w 3824584"/>
              <a:gd name="connsiteY311" fmla="*/ 6482654 h 6564043"/>
              <a:gd name="connsiteX312" fmla="*/ 1153846 w 3824584"/>
              <a:gd name="connsiteY312" fmla="*/ 6475391 h 6564043"/>
              <a:gd name="connsiteX313" fmla="*/ 1139130 w 3824584"/>
              <a:gd name="connsiteY313" fmla="*/ 6468128 h 6564043"/>
              <a:gd name="connsiteX314" fmla="*/ 1124901 w 3824584"/>
              <a:gd name="connsiteY314" fmla="*/ 6460735 h 6564043"/>
              <a:gd name="connsiteX315" fmla="*/ 1110364 w 3824584"/>
              <a:gd name="connsiteY315" fmla="*/ 6453164 h 6564043"/>
              <a:gd name="connsiteX316" fmla="*/ 1096491 w 3824584"/>
              <a:gd name="connsiteY316" fmla="*/ 6445154 h 6564043"/>
              <a:gd name="connsiteX317" fmla="*/ 1082926 w 3824584"/>
              <a:gd name="connsiteY317" fmla="*/ 6437323 h 6564043"/>
              <a:gd name="connsiteX318" fmla="*/ 1069231 w 3824584"/>
              <a:gd name="connsiteY318" fmla="*/ 6429005 h 6564043"/>
              <a:gd name="connsiteX319" fmla="*/ 1056023 w 3824584"/>
              <a:gd name="connsiteY319" fmla="*/ 6420557 h 6564043"/>
              <a:gd name="connsiteX320" fmla="*/ 1042683 w 3824584"/>
              <a:gd name="connsiteY320" fmla="*/ 6411622 h 6564043"/>
              <a:gd name="connsiteX321" fmla="*/ 1029961 w 3824584"/>
              <a:gd name="connsiteY321" fmla="*/ 6403044 h 6564043"/>
              <a:gd name="connsiteX322" fmla="*/ 1017416 w 3824584"/>
              <a:gd name="connsiteY322" fmla="*/ 6394157 h 6564043"/>
              <a:gd name="connsiteX323" fmla="*/ 1005049 w 3824584"/>
              <a:gd name="connsiteY323" fmla="*/ 6384961 h 6564043"/>
              <a:gd name="connsiteX324" fmla="*/ 992683 w 3824584"/>
              <a:gd name="connsiteY324" fmla="*/ 6375766 h 6564043"/>
              <a:gd name="connsiteX325" fmla="*/ 980672 w 3824584"/>
              <a:gd name="connsiteY325" fmla="*/ 6365954 h 6564043"/>
              <a:gd name="connsiteX326" fmla="*/ 968662 w 3824584"/>
              <a:gd name="connsiteY326" fmla="*/ 6356143 h 6564043"/>
              <a:gd name="connsiteX327" fmla="*/ 957137 w 3824584"/>
              <a:gd name="connsiteY327" fmla="*/ 6346201 h 6564043"/>
              <a:gd name="connsiteX328" fmla="*/ 945612 w 3824584"/>
              <a:gd name="connsiteY328" fmla="*/ 6336259 h 6564043"/>
              <a:gd name="connsiteX329" fmla="*/ 934575 w 3824584"/>
              <a:gd name="connsiteY329" fmla="*/ 6326187 h 6564043"/>
              <a:gd name="connsiteX330" fmla="*/ 923229 w 3824584"/>
              <a:gd name="connsiteY330" fmla="*/ 6315937 h 6564043"/>
              <a:gd name="connsiteX331" fmla="*/ 912724 w 3824584"/>
              <a:gd name="connsiteY331" fmla="*/ 6304939 h 6564043"/>
              <a:gd name="connsiteX332" fmla="*/ 902043 w 3824584"/>
              <a:gd name="connsiteY332" fmla="*/ 6294250 h 6564043"/>
              <a:gd name="connsiteX333" fmla="*/ 891669 w 3824584"/>
              <a:gd name="connsiteY333" fmla="*/ 6283740 h 6564043"/>
              <a:gd name="connsiteX334" fmla="*/ 881164 w 3824584"/>
              <a:gd name="connsiteY334" fmla="*/ 6272742 h 6564043"/>
              <a:gd name="connsiteX335" fmla="*/ 871633 w 3824584"/>
              <a:gd name="connsiteY335" fmla="*/ 6261485 h 6564043"/>
              <a:gd name="connsiteX336" fmla="*/ 862101 w 3824584"/>
              <a:gd name="connsiteY336" fmla="*/ 6250226 h 6564043"/>
              <a:gd name="connsiteX337" fmla="*/ 852262 w 3824584"/>
              <a:gd name="connsiteY337" fmla="*/ 6238791 h 6564043"/>
              <a:gd name="connsiteX338" fmla="*/ 843087 w 3824584"/>
              <a:gd name="connsiteY338" fmla="*/ 6226916 h 6564043"/>
              <a:gd name="connsiteX339" fmla="*/ 833733 w 3824584"/>
              <a:gd name="connsiteY339" fmla="*/ 6215350 h 6564043"/>
              <a:gd name="connsiteX340" fmla="*/ 825174 w 3824584"/>
              <a:gd name="connsiteY340" fmla="*/ 6203832 h 6564043"/>
              <a:gd name="connsiteX341" fmla="*/ 816485 w 3824584"/>
              <a:gd name="connsiteY341" fmla="*/ 6191827 h 6564043"/>
              <a:gd name="connsiteX342" fmla="*/ 808282 w 3824584"/>
              <a:gd name="connsiteY342" fmla="*/ 6179692 h 6564043"/>
              <a:gd name="connsiteX343" fmla="*/ 799900 w 3824584"/>
              <a:gd name="connsiteY343" fmla="*/ 6167866 h 6564043"/>
              <a:gd name="connsiteX344" fmla="*/ 792362 w 3824584"/>
              <a:gd name="connsiteY344" fmla="*/ 6155292 h 6564043"/>
              <a:gd name="connsiteX345" fmla="*/ 784646 w 3824584"/>
              <a:gd name="connsiteY345" fmla="*/ 6143027 h 6564043"/>
              <a:gd name="connsiteX346" fmla="*/ 776929 w 3824584"/>
              <a:gd name="connsiteY346" fmla="*/ 6130762 h 6564043"/>
              <a:gd name="connsiteX347" fmla="*/ 769877 w 3824584"/>
              <a:gd name="connsiteY347" fmla="*/ 6118058 h 6564043"/>
              <a:gd name="connsiteX348" fmla="*/ 763132 w 3824584"/>
              <a:gd name="connsiteY348" fmla="*/ 6105531 h 6564043"/>
              <a:gd name="connsiteX349" fmla="*/ 756258 w 3824584"/>
              <a:gd name="connsiteY349" fmla="*/ 6092520 h 6564043"/>
              <a:gd name="connsiteX350" fmla="*/ 749514 w 3824584"/>
              <a:gd name="connsiteY350" fmla="*/ 6079994 h 6564043"/>
              <a:gd name="connsiteX351" fmla="*/ 743921 w 3824584"/>
              <a:gd name="connsiteY351" fmla="*/ 6066899 h 6564043"/>
              <a:gd name="connsiteX352" fmla="*/ 737354 w 3824584"/>
              <a:gd name="connsiteY352" fmla="*/ 6054065 h 6564043"/>
              <a:gd name="connsiteX353" fmla="*/ 731939 w 3824584"/>
              <a:gd name="connsiteY353" fmla="*/ 6040662 h 6564043"/>
              <a:gd name="connsiteX354" fmla="*/ 726167 w 3824584"/>
              <a:gd name="connsiteY354" fmla="*/ 6027875 h 6564043"/>
              <a:gd name="connsiteX355" fmla="*/ 720930 w 3824584"/>
              <a:gd name="connsiteY355" fmla="*/ 6014164 h 6564043"/>
              <a:gd name="connsiteX356" fmla="*/ 715823 w 3824584"/>
              <a:gd name="connsiteY356" fmla="*/ 6000939 h 6564043"/>
              <a:gd name="connsiteX357" fmla="*/ 711202 w 3824584"/>
              <a:gd name="connsiteY357" fmla="*/ 5987584 h 6564043"/>
              <a:gd name="connsiteX358" fmla="*/ 706272 w 3824584"/>
              <a:gd name="connsiteY358" fmla="*/ 5974050 h 6564043"/>
              <a:gd name="connsiteX359" fmla="*/ 701829 w 3824584"/>
              <a:gd name="connsiteY359" fmla="*/ 5960386 h 6564043"/>
              <a:gd name="connsiteX360" fmla="*/ 697695 w 3824584"/>
              <a:gd name="connsiteY360" fmla="*/ 5946901 h 6564043"/>
              <a:gd name="connsiteX361" fmla="*/ 693429 w 3824584"/>
              <a:gd name="connsiteY361" fmla="*/ 5932929 h 6564043"/>
              <a:gd name="connsiteX362" fmla="*/ 689781 w 3824584"/>
              <a:gd name="connsiteY362" fmla="*/ 5919313 h 6564043"/>
              <a:gd name="connsiteX363" fmla="*/ 686133 w 3824584"/>
              <a:gd name="connsiteY363" fmla="*/ 5905697 h 6564043"/>
              <a:gd name="connsiteX364" fmla="*/ 683149 w 3824584"/>
              <a:gd name="connsiteY364" fmla="*/ 5891642 h 6564043"/>
              <a:gd name="connsiteX365" fmla="*/ 679678 w 3824584"/>
              <a:gd name="connsiteY365" fmla="*/ 5877718 h 6564043"/>
              <a:gd name="connsiteX366" fmla="*/ 676694 w 3824584"/>
              <a:gd name="connsiteY366" fmla="*/ 5863663 h 6564043"/>
              <a:gd name="connsiteX367" fmla="*/ 674197 w 3824584"/>
              <a:gd name="connsiteY367" fmla="*/ 5849479 h 6564043"/>
              <a:gd name="connsiteX368" fmla="*/ 671521 w 3824584"/>
              <a:gd name="connsiteY368" fmla="*/ 5835602 h 6564043"/>
              <a:gd name="connsiteX369" fmla="*/ 669509 w 3824584"/>
              <a:gd name="connsiteY369" fmla="*/ 5821287 h 6564043"/>
              <a:gd name="connsiteX370" fmla="*/ 667011 w 3824584"/>
              <a:gd name="connsiteY370" fmla="*/ 5807102 h 6564043"/>
              <a:gd name="connsiteX371" fmla="*/ 663735 w 3824584"/>
              <a:gd name="connsiteY371" fmla="*/ 5779314 h 6564043"/>
              <a:gd name="connsiteX372" fmla="*/ 660945 w 3824584"/>
              <a:gd name="connsiteY372" fmla="*/ 5751395 h 6564043"/>
              <a:gd name="connsiteX373" fmla="*/ 659436 w 3824584"/>
              <a:gd name="connsiteY373" fmla="*/ 5723395 h 6564043"/>
              <a:gd name="connsiteX374" fmla="*/ 658592 w 3824584"/>
              <a:gd name="connsiteY374" fmla="*/ 5694955 h 6564043"/>
              <a:gd name="connsiteX375" fmla="*/ 658363 w 3824584"/>
              <a:gd name="connsiteY375" fmla="*/ 5666871 h 6564043"/>
              <a:gd name="connsiteX376" fmla="*/ 659286 w 3824584"/>
              <a:gd name="connsiteY376" fmla="*/ 5638219 h 6564043"/>
              <a:gd name="connsiteX377" fmla="*/ 660695 w 3824584"/>
              <a:gd name="connsiteY377" fmla="*/ 5609437 h 6564043"/>
              <a:gd name="connsiteX378" fmla="*/ 663384 w 3824584"/>
              <a:gd name="connsiteY378" fmla="*/ 5580572 h 6564043"/>
              <a:gd name="connsiteX379" fmla="*/ 666074 w 3824584"/>
              <a:gd name="connsiteY379" fmla="*/ 5551706 h 6564043"/>
              <a:gd name="connsiteX380" fmla="*/ 670222 w 3824584"/>
              <a:gd name="connsiteY380" fmla="*/ 5522450 h 6564043"/>
              <a:gd name="connsiteX381" fmla="*/ 674679 w 3824584"/>
              <a:gd name="connsiteY381" fmla="*/ 5493372 h 6564043"/>
              <a:gd name="connsiteX382" fmla="*/ 680286 w 3824584"/>
              <a:gd name="connsiteY382" fmla="*/ 5463724 h 6564043"/>
              <a:gd name="connsiteX383" fmla="*/ 686687 w 3824584"/>
              <a:gd name="connsiteY383" fmla="*/ 5434124 h 6564043"/>
              <a:gd name="connsiteX384" fmla="*/ 693088 w 3824584"/>
              <a:gd name="connsiteY384" fmla="*/ 5404525 h 6564043"/>
              <a:gd name="connsiteX385" fmla="*/ 700772 w 3824584"/>
              <a:gd name="connsiteY385" fmla="*/ 5374843 h 6564043"/>
              <a:gd name="connsiteX386" fmla="*/ 709119 w 3824584"/>
              <a:gd name="connsiteY386" fmla="*/ 5344722 h 6564043"/>
              <a:gd name="connsiteX387" fmla="*/ 718438 w 3824584"/>
              <a:gd name="connsiteY387" fmla="*/ 5314342 h 6564043"/>
              <a:gd name="connsiteX388" fmla="*/ 727580 w 3824584"/>
              <a:gd name="connsiteY388" fmla="*/ 5284269 h 6564043"/>
              <a:gd name="connsiteX389" fmla="*/ 738180 w 3824584"/>
              <a:gd name="connsiteY389" fmla="*/ 5253804 h 6564043"/>
              <a:gd name="connsiteX390" fmla="*/ 749267 w 3824584"/>
              <a:gd name="connsiteY390" fmla="*/ 5223211 h 6564043"/>
              <a:gd name="connsiteX391" fmla="*/ 760840 w 3824584"/>
              <a:gd name="connsiteY391" fmla="*/ 5192486 h 6564043"/>
              <a:gd name="connsiteX392" fmla="*/ 773207 w 3824584"/>
              <a:gd name="connsiteY392" fmla="*/ 5161809 h 6564043"/>
              <a:gd name="connsiteX393" fmla="*/ 786369 w 3824584"/>
              <a:gd name="connsiteY393" fmla="*/ 5131180 h 6564043"/>
              <a:gd name="connsiteX394" fmla="*/ 799887 w 3824584"/>
              <a:gd name="connsiteY394" fmla="*/ 5099934 h 6564043"/>
              <a:gd name="connsiteX395" fmla="*/ 814508 w 3824584"/>
              <a:gd name="connsiteY395" fmla="*/ 5068915 h 6564043"/>
              <a:gd name="connsiteX396" fmla="*/ 828643 w 3824584"/>
              <a:gd name="connsiteY396" fmla="*/ 5038025 h 6564043"/>
              <a:gd name="connsiteX397" fmla="*/ 844414 w 3824584"/>
              <a:gd name="connsiteY397" fmla="*/ 5006436 h 6564043"/>
              <a:gd name="connsiteX398" fmla="*/ 860495 w 3824584"/>
              <a:gd name="connsiteY398" fmla="*/ 4975025 h 6564043"/>
              <a:gd name="connsiteX399" fmla="*/ 877060 w 3824584"/>
              <a:gd name="connsiteY399" fmla="*/ 4943485 h 6564043"/>
              <a:gd name="connsiteX400" fmla="*/ 894113 w 3824584"/>
              <a:gd name="connsiteY400" fmla="*/ 4911813 h 6564043"/>
              <a:gd name="connsiteX401" fmla="*/ 911960 w 3824584"/>
              <a:gd name="connsiteY401" fmla="*/ 4880189 h 6564043"/>
              <a:gd name="connsiteX402" fmla="*/ 929985 w 3824584"/>
              <a:gd name="connsiteY402" fmla="*/ 4848257 h 6564043"/>
              <a:gd name="connsiteX403" fmla="*/ 942800 w 3824584"/>
              <a:gd name="connsiteY403" fmla="*/ 4826060 h 6564043"/>
              <a:gd name="connsiteX404" fmla="*/ 955485 w 3824584"/>
              <a:gd name="connsiteY404" fmla="*/ 4803376 h 6564043"/>
              <a:gd name="connsiteX405" fmla="*/ 967992 w 3824584"/>
              <a:gd name="connsiteY405" fmla="*/ 4781002 h 6564043"/>
              <a:gd name="connsiteX406" fmla="*/ 980369 w 3824584"/>
              <a:gd name="connsiteY406" fmla="*/ 4758141 h 6564043"/>
              <a:gd name="connsiteX407" fmla="*/ 992260 w 3824584"/>
              <a:gd name="connsiteY407" fmla="*/ 4735409 h 6564043"/>
              <a:gd name="connsiteX408" fmla="*/ 1004020 w 3824584"/>
              <a:gd name="connsiteY408" fmla="*/ 4712192 h 6564043"/>
              <a:gd name="connsiteX409" fmla="*/ 1015602 w 3824584"/>
              <a:gd name="connsiteY409" fmla="*/ 4689283 h 6564043"/>
              <a:gd name="connsiteX410" fmla="*/ 1027054 w 3824584"/>
              <a:gd name="connsiteY410" fmla="*/ 4665888 h 6564043"/>
              <a:gd name="connsiteX411" fmla="*/ 1037712 w 3824584"/>
              <a:gd name="connsiteY411" fmla="*/ 4642444 h 6564043"/>
              <a:gd name="connsiteX412" fmla="*/ 1048677 w 3824584"/>
              <a:gd name="connsiteY412" fmla="*/ 4619179 h 6564043"/>
              <a:gd name="connsiteX413" fmla="*/ 1059157 w 3824584"/>
              <a:gd name="connsiteY413" fmla="*/ 4596045 h 6564043"/>
              <a:gd name="connsiteX414" fmla="*/ 1069507 w 3824584"/>
              <a:gd name="connsiteY414" fmla="*/ 4572424 h 6564043"/>
              <a:gd name="connsiteX415" fmla="*/ 1079369 w 3824584"/>
              <a:gd name="connsiteY415" fmla="*/ 4548933 h 6564043"/>
              <a:gd name="connsiteX416" fmla="*/ 1089101 w 3824584"/>
              <a:gd name="connsiteY416" fmla="*/ 4524957 h 6564043"/>
              <a:gd name="connsiteX417" fmla="*/ 1098347 w 3824584"/>
              <a:gd name="connsiteY417" fmla="*/ 4501110 h 6564043"/>
              <a:gd name="connsiteX418" fmla="*/ 1107416 w 3824584"/>
              <a:gd name="connsiteY418" fmla="*/ 4477572 h 6564043"/>
              <a:gd name="connsiteX419" fmla="*/ 1116353 w 3824584"/>
              <a:gd name="connsiteY419" fmla="*/ 4453547 h 6564043"/>
              <a:gd name="connsiteX420" fmla="*/ 1125114 w 3824584"/>
              <a:gd name="connsiteY420" fmla="*/ 4429831 h 6564043"/>
              <a:gd name="connsiteX421" fmla="*/ 1133127 w 3824584"/>
              <a:gd name="connsiteY421" fmla="*/ 4405272 h 6564043"/>
              <a:gd name="connsiteX422" fmla="*/ 1141092 w 3824584"/>
              <a:gd name="connsiteY422" fmla="*/ 4381508 h 6564043"/>
              <a:gd name="connsiteX423" fmla="*/ 1148927 w 3824584"/>
              <a:gd name="connsiteY423" fmla="*/ 4357257 h 6564043"/>
              <a:gd name="connsiteX424" fmla="*/ 1155967 w 3824584"/>
              <a:gd name="connsiteY424" fmla="*/ 4332959 h 6564043"/>
              <a:gd name="connsiteX425" fmla="*/ 1162831 w 3824584"/>
              <a:gd name="connsiteY425" fmla="*/ 4308970 h 6564043"/>
              <a:gd name="connsiteX426" fmla="*/ 1169741 w 3824584"/>
              <a:gd name="connsiteY426" fmla="*/ 4284185 h 6564043"/>
              <a:gd name="connsiteX427" fmla="*/ 1175808 w 3824584"/>
              <a:gd name="connsiteY427" fmla="*/ 4260148 h 6564043"/>
              <a:gd name="connsiteX428" fmla="*/ 1181925 w 3824584"/>
              <a:gd name="connsiteY428" fmla="*/ 4235316 h 6564043"/>
              <a:gd name="connsiteX429" fmla="*/ 1187376 w 3824584"/>
              <a:gd name="connsiteY429" fmla="*/ 4210923 h 6564043"/>
              <a:gd name="connsiteX430" fmla="*/ 1192827 w 3824584"/>
              <a:gd name="connsiteY430" fmla="*/ 4186529 h 6564043"/>
              <a:gd name="connsiteX431" fmla="*/ 1197970 w 3824584"/>
              <a:gd name="connsiteY431" fmla="*/ 4161958 h 6564043"/>
              <a:gd name="connsiteX432" fmla="*/ 1202319 w 3824584"/>
              <a:gd name="connsiteY432" fmla="*/ 4137339 h 6564043"/>
              <a:gd name="connsiteX433" fmla="*/ 1206667 w 3824584"/>
              <a:gd name="connsiteY433" fmla="*/ 4112719 h 6564043"/>
              <a:gd name="connsiteX434" fmla="*/ 1210221 w 3824584"/>
              <a:gd name="connsiteY434" fmla="*/ 4088053 h 6564043"/>
              <a:gd name="connsiteX435" fmla="*/ 1213775 w 3824584"/>
              <a:gd name="connsiteY435" fmla="*/ 4063386 h 6564043"/>
              <a:gd name="connsiteX436" fmla="*/ 1217021 w 3824584"/>
              <a:gd name="connsiteY436" fmla="*/ 4038541 h 6564043"/>
              <a:gd name="connsiteX437" fmla="*/ 1219650 w 3824584"/>
              <a:gd name="connsiteY437" fmla="*/ 4013340 h 6564043"/>
              <a:gd name="connsiteX438" fmla="*/ 1222409 w 3824584"/>
              <a:gd name="connsiteY438" fmla="*/ 3988626 h 6564043"/>
              <a:gd name="connsiteX439" fmla="*/ 1224374 w 3824584"/>
              <a:gd name="connsiteY439" fmla="*/ 3963864 h 6564043"/>
              <a:gd name="connsiteX440" fmla="*/ 1226516 w 3824584"/>
              <a:gd name="connsiteY440" fmla="*/ 3938793 h 6564043"/>
              <a:gd name="connsiteX441" fmla="*/ 1227865 w 3824584"/>
              <a:gd name="connsiteY441" fmla="*/ 3913675 h 6564043"/>
              <a:gd name="connsiteX442" fmla="*/ 1228904 w 3824584"/>
              <a:gd name="connsiteY442" fmla="*/ 3888379 h 6564043"/>
              <a:gd name="connsiteX443" fmla="*/ 1230253 w 3824584"/>
              <a:gd name="connsiteY443" fmla="*/ 3863261 h 6564043"/>
              <a:gd name="connsiteX444" fmla="*/ 1230806 w 3824584"/>
              <a:gd name="connsiteY444" fmla="*/ 3838095 h 6564043"/>
              <a:gd name="connsiteX445" fmla="*/ 1230565 w 3824584"/>
              <a:gd name="connsiteY445" fmla="*/ 3812882 h 6564043"/>
              <a:gd name="connsiteX446" fmla="*/ 1230632 w 3824584"/>
              <a:gd name="connsiteY446" fmla="*/ 3787846 h 6564043"/>
              <a:gd name="connsiteX447" fmla="*/ 1230569 w 3824584"/>
              <a:gd name="connsiteY447" fmla="*/ 3762325 h 6564043"/>
              <a:gd name="connsiteX448" fmla="*/ 1229843 w 3824584"/>
              <a:gd name="connsiteY448" fmla="*/ 3737242 h 6564043"/>
              <a:gd name="connsiteX449" fmla="*/ 1228498 w 3824584"/>
              <a:gd name="connsiteY449" fmla="*/ 3711802 h 6564043"/>
              <a:gd name="connsiteX450" fmla="*/ 1227155 w 3824584"/>
              <a:gd name="connsiteY450" fmla="*/ 3686362 h 6564043"/>
              <a:gd name="connsiteX451" fmla="*/ 1226119 w 3824584"/>
              <a:gd name="connsiteY451" fmla="*/ 3661101 h 6564043"/>
              <a:gd name="connsiteX452" fmla="*/ 1223981 w 3824584"/>
              <a:gd name="connsiteY452" fmla="*/ 3635614 h 6564043"/>
              <a:gd name="connsiteX453" fmla="*/ 1221665 w 3824584"/>
              <a:gd name="connsiteY453" fmla="*/ 3610436 h 6564043"/>
              <a:gd name="connsiteX454" fmla="*/ 1219039 w 3824584"/>
              <a:gd name="connsiteY454" fmla="*/ 3585079 h 6564043"/>
              <a:gd name="connsiteX455" fmla="*/ 1216107 w 3824584"/>
              <a:gd name="connsiteY455" fmla="*/ 3559545 h 6564043"/>
              <a:gd name="connsiteX456" fmla="*/ 1213173 w 3824584"/>
              <a:gd name="connsiteY456" fmla="*/ 3534010 h 6564043"/>
              <a:gd name="connsiteX457" fmla="*/ 1209268 w 3824584"/>
              <a:gd name="connsiteY457" fmla="*/ 3508736 h 6564043"/>
              <a:gd name="connsiteX458" fmla="*/ 1205849 w 3824584"/>
              <a:gd name="connsiteY458" fmla="*/ 3483332 h 6564043"/>
              <a:gd name="connsiteX459" fmla="*/ 1201766 w 3824584"/>
              <a:gd name="connsiteY459" fmla="*/ 3458366 h 6564043"/>
              <a:gd name="connsiteX460" fmla="*/ 1197243 w 3824584"/>
              <a:gd name="connsiteY460" fmla="*/ 3432736 h 6564043"/>
              <a:gd name="connsiteX461" fmla="*/ 1192365 w 3824584"/>
              <a:gd name="connsiteY461" fmla="*/ 3407723 h 6564043"/>
              <a:gd name="connsiteX462" fmla="*/ 1187357 w 3824584"/>
              <a:gd name="connsiteY462" fmla="*/ 3382223 h 6564043"/>
              <a:gd name="connsiteX463" fmla="*/ 1182348 w 3824584"/>
              <a:gd name="connsiteY463" fmla="*/ 3356723 h 6564043"/>
              <a:gd name="connsiteX464" fmla="*/ 1176367 w 3824584"/>
              <a:gd name="connsiteY464" fmla="*/ 3331484 h 6564043"/>
              <a:gd name="connsiteX465" fmla="*/ 1170386 w 3824584"/>
              <a:gd name="connsiteY465" fmla="*/ 3306245 h 6564043"/>
              <a:gd name="connsiteX466" fmla="*/ 1164227 w 3824584"/>
              <a:gd name="connsiteY466" fmla="*/ 3281314 h 6564043"/>
              <a:gd name="connsiteX467" fmla="*/ 1157191 w 3824584"/>
              <a:gd name="connsiteY467" fmla="*/ 3255055 h 6564043"/>
              <a:gd name="connsiteX468" fmla="*/ 1149668 w 3824584"/>
              <a:gd name="connsiteY468" fmla="*/ 3228926 h 6564043"/>
              <a:gd name="connsiteX469" fmla="*/ 1142454 w 3824584"/>
              <a:gd name="connsiteY469" fmla="*/ 3202975 h 6564043"/>
              <a:gd name="connsiteX470" fmla="*/ 1134446 w 3824584"/>
              <a:gd name="connsiteY470" fmla="*/ 3176976 h 6564043"/>
              <a:gd name="connsiteX471" fmla="*/ 1126259 w 3824584"/>
              <a:gd name="connsiteY471" fmla="*/ 3151285 h 6564043"/>
              <a:gd name="connsiteX472" fmla="*/ 1117456 w 3824584"/>
              <a:gd name="connsiteY472" fmla="*/ 3125239 h 6564043"/>
              <a:gd name="connsiteX473" fmla="*/ 1108961 w 3824584"/>
              <a:gd name="connsiteY473" fmla="*/ 3099371 h 6564043"/>
              <a:gd name="connsiteX474" fmla="*/ 1099363 w 3824584"/>
              <a:gd name="connsiteY474" fmla="*/ 3073276 h 6564043"/>
              <a:gd name="connsiteX475" fmla="*/ 1089895 w 3824584"/>
              <a:gd name="connsiteY475" fmla="*/ 3047668 h 6564043"/>
              <a:gd name="connsiteX476" fmla="*/ 1079810 w 3824584"/>
              <a:gd name="connsiteY476" fmla="*/ 3021705 h 6564043"/>
              <a:gd name="connsiteX477" fmla="*/ 1070035 w 3824584"/>
              <a:gd name="connsiteY477" fmla="*/ 2995919 h 6564043"/>
              <a:gd name="connsiteX478" fmla="*/ 1059464 w 3824584"/>
              <a:gd name="connsiteY478" fmla="*/ 2970085 h 6564043"/>
              <a:gd name="connsiteX479" fmla="*/ 1048408 w 3824584"/>
              <a:gd name="connsiteY479" fmla="*/ 2944382 h 6564043"/>
              <a:gd name="connsiteX480" fmla="*/ 1037837 w 3824584"/>
              <a:gd name="connsiteY480" fmla="*/ 2918549 h 6564043"/>
              <a:gd name="connsiteX481" fmla="*/ 1026294 w 3824584"/>
              <a:gd name="connsiteY481" fmla="*/ 2892976 h 6564043"/>
              <a:gd name="connsiteX482" fmla="*/ 1014929 w 3824584"/>
              <a:gd name="connsiteY482" fmla="*/ 2867094 h 6564043"/>
              <a:gd name="connsiteX483" fmla="*/ 1002900 w 3824584"/>
              <a:gd name="connsiteY483" fmla="*/ 2841652 h 6564043"/>
              <a:gd name="connsiteX484" fmla="*/ 991048 w 3824584"/>
              <a:gd name="connsiteY484" fmla="*/ 2815901 h 6564043"/>
              <a:gd name="connsiteX485" fmla="*/ 978711 w 3824584"/>
              <a:gd name="connsiteY485" fmla="*/ 2790280 h 6564043"/>
              <a:gd name="connsiteX486" fmla="*/ 966195 w 3824584"/>
              <a:gd name="connsiteY486" fmla="*/ 2764968 h 6564043"/>
              <a:gd name="connsiteX487" fmla="*/ 953549 w 3824584"/>
              <a:gd name="connsiteY487" fmla="*/ 2739170 h 6564043"/>
              <a:gd name="connsiteX488" fmla="*/ 940417 w 3824584"/>
              <a:gd name="connsiteY488" fmla="*/ 2713501 h 6564043"/>
              <a:gd name="connsiteX489" fmla="*/ 927415 w 3824584"/>
              <a:gd name="connsiteY489" fmla="*/ 2688319 h 6564043"/>
              <a:gd name="connsiteX490" fmla="*/ 913927 w 3824584"/>
              <a:gd name="connsiteY490" fmla="*/ 2663267 h 6564043"/>
              <a:gd name="connsiteX491" fmla="*/ 886512 w 3824584"/>
              <a:gd name="connsiteY491" fmla="*/ 2612500 h 6564043"/>
              <a:gd name="connsiteX492" fmla="*/ 858303 w 3824584"/>
              <a:gd name="connsiteY492" fmla="*/ 2561684 h 6564043"/>
              <a:gd name="connsiteX493" fmla="*/ 829608 w 3824584"/>
              <a:gd name="connsiteY493" fmla="*/ 2510999 h 6564043"/>
              <a:gd name="connsiteX494" fmla="*/ 799761 w 3824584"/>
              <a:gd name="connsiteY494" fmla="*/ 2460883 h 6564043"/>
              <a:gd name="connsiteX495" fmla="*/ 769037 w 3824584"/>
              <a:gd name="connsiteY495" fmla="*/ 2409438 h 6564043"/>
              <a:gd name="connsiteX496" fmla="*/ 737827 w 3824584"/>
              <a:gd name="connsiteY496" fmla="*/ 2358123 h 6564043"/>
              <a:gd name="connsiteX497" fmla="*/ 705953 w 3824584"/>
              <a:gd name="connsiteY497" fmla="*/ 2307247 h 6564043"/>
              <a:gd name="connsiteX498" fmla="*/ 673285 w 3824584"/>
              <a:gd name="connsiteY498" fmla="*/ 2256324 h 6564043"/>
              <a:gd name="connsiteX499" fmla="*/ 640438 w 3824584"/>
              <a:gd name="connsiteY499" fmla="*/ 2205709 h 6564043"/>
              <a:gd name="connsiteX500" fmla="*/ 607105 w 3824584"/>
              <a:gd name="connsiteY500" fmla="*/ 2155223 h 6564043"/>
              <a:gd name="connsiteX501" fmla="*/ 573594 w 3824584"/>
              <a:gd name="connsiteY501" fmla="*/ 2105047 h 6564043"/>
              <a:gd name="connsiteX502" fmla="*/ 538980 w 3824584"/>
              <a:gd name="connsiteY502" fmla="*/ 2054644 h 6564043"/>
              <a:gd name="connsiteX503" fmla="*/ 504805 w 3824584"/>
              <a:gd name="connsiteY503" fmla="*/ 2004906 h 6564043"/>
              <a:gd name="connsiteX504" fmla="*/ 470014 w 3824584"/>
              <a:gd name="connsiteY504" fmla="*/ 1954812 h 6564043"/>
              <a:gd name="connsiteX505" fmla="*/ 435044 w 3824584"/>
              <a:gd name="connsiteY505" fmla="*/ 1905026 h 6564043"/>
              <a:gd name="connsiteX506" fmla="*/ 400073 w 3824584"/>
              <a:gd name="connsiteY506" fmla="*/ 1855241 h 6564043"/>
              <a:gd name="connsiteX507" fmla="*/ 364748 w 3824584"/>
              <a:gd name="connsiteY507" fmla="*/ 1806072 h 6564043"/>
              <a:gd name="connsiteX508" fmla="*/ 329292 w 3824584"/>
              <a:gd name="connsiteY508" fmla="*/ 1756416 h 6564043"/>
              <a:gd name="connsiteX509" fmla="*/ 293349 w 3824584"/>
              <a:gd name="connsiteY509" fmla="*/ 1706890 h 6564043"/>
              <a:gd name="connsiteX510" fmla="*/ 257715 w 3824584"/>
              <a:gd name="connsiteY510" fmla="*/ 1657543 h 6564043"/>
              <a:gd name="connsiteX511" fmla="*/ 233935 w 3824584"/>
              <a:gd name="connsiteY511" fmla="*/ 1623261 h 6564043"/>
              <a:gd name="connsiteX512" fmla="*/ 210951 w 3824584"/>
              <a:gd name="connsiteY512" fmla="*/ 1589027 h 6564043"/>
              <a:gd name="connsiteX513" fmla="*/ 189248 w 3824584"/>
              <a:gd name="connsiteY513" fmla="*/ 1554711 h 6564043"/>
              <a:gd name="connsiteX514" fmla="*/ 168824 w 3824584"/>
              <a:gd name="connsiteY514" fmla="*/ 1520311 h 6564043"/>
              <a:gd name="connsiteX515" fmla="*/ 149373 w 3824584"/>
              <a:gd name="connsiteY515" fmla="*/ 1485651 h 6564043"/>
              <a:gd name="connsiteX516" fmla="*/ 131026 w 3824584"/>
              <a:gd name="connsiteY516" fmla="*/ 1451217 h 6564043"/>
              <a:gd name="connsiteX517" fmla="*/ 114137 w 3824584"/>
              <a:gd name="connsiteY517" fmla="*/ 1416392 h 6564043"/>
              <a:gd name="connsiteX518" fmla="*/ 98352 w 3824584"/>
              <a:gd name="connsiteY518" fmla="*/ 1381793 h 6564043"/>
              <a:gd name="connsiteX519" fmla="*/ 83977 w 3824584"/>
              <a:gd name="connsiteY519" fmla="*/ 1347597 h 6564043"/>
              <a:gd name="connsiteX520" fmla="*/ 70444 w 3824584"/>
              <a:gd name="connsiteY520" fmla="*/ 1312654 h 6564043"/>
              <a:gd name="connsiteX521" fmla="*/ 58145 w 3824584"/>
              <a:gd name="connsiteY521" fmla="*/ 1278424 h 6564043"/>
              <a:gd name="connsiteX522" fmla="*/ 47126 w 3824584"/>
              <a:gd name="connsiteY522" fmla="*/ 1244110 h 6564043"/>
              <a:gd name="connsiteX523" fmla="*/ 37081 w 3824584"/>
              <a:gd name="connsiteY523" fmla="*/ 1209537 h 6564043"/>
              <a:gd name="connsiteX524" fmla="*/ 28447 w 3824584"/>
              <a:gd name="connsiteY524" fmla="*/ 1175366 h 6564043"/>
              <a:gd name="connsiteX525" fmla="*/ 20915 w 3824584"/>
              <a:gd name="connsiteY525" fmla="*/ 1141422 h 6564043"/>
              <a:gd name="connsiteX526" fmla="*/ 14356 w 3824584"/>
              <a:gd name="connsiteY526" fmla="*/ 1107217 h 6564043"/>
              <a:gd name="connsiteX527" fmla="*/ 9207 w 3824584"/>
              <a:gd name="connsiteY527" fmla="*/ 1073415 h 6564043"/>
              <a:gd name="connsiteX528" fmla="*/ 5162 w 3824584"/>
              <a:gd name="connsiteY528" fmla="*/ 1039839 h 6564043"/>
              <a:gd name="connsiteX529" fmla="*/ 2398 w 3824584"/>
              <a:gd name="connsiteY529" fmla="*/ 1006180 h 6564043"/>
              <a:gd name="connsiteX530" fmla="*/ 558 w 3824584"/>
              <a:gd name="connsiteY530" fmla="*/ 973057 h 6564043"/>
              <a:gd name="connsiteX531" fmla="*/ 0 w 3824584"/>
              <a:gd name="connsiteY531" fmla="*/ 939850 h 6564043"/>
              <a:gd name="connsiteX532" fmla="*/ 544 w 3824584"/>
              <a:gd name="connsiteY532" fmla="*/ 906868 h 6564043"/>
              <a:gd name="connsiteX533" fmla="*/ 2499 w 3824584"/>
              <a:gd name="connsiteY533" fmla="*/ 874290 h 6564043"/>
              <a:gd name="connsiteX534" fmla="*/ 5250 w 3824584"/>
              <a:gd name="connsiteY534" fmla="*/ 841760 h 6564043"/>
              <a:gd name="connsiteX535" fmla="*/ 9410 w 3824584"/>
              <a:gd name="connsiteY535" fmla="*/ 809634 h 6564043"/>
              <a:gd name="connsiteX536" fmla="*/ 14675 w 3824584"/>
              <a:gd name="connsiteY536" fmla="*/ 777734 h 6564043"/>
              <a:gd name="connsiteX537" fmla="*/ 20863 w 3824584"/>
              <a:gd name="connsiteY537" fmla="*/ 746367 h 6564043"/>
              <a:gd name="connsiteX538" fmla="*/ 28463 w 3824584"/>
              <a:gd name="connsiteY538" fmla="*/ 715404 h 6564043"/>
              <a:gd name="connsiteX539" fmla="*/ 37036 w 3824584"/>
              <a:gd name="connsiteY539" fmla="*/ 684181 h 6564043"/>
              <a:gd name="connsiteX540" fmla="*/ 46842 w 3824584"/>
              <a:gd name="connsiteY540" fmla="*/ 653669 h 6564043"/>
              <a:gd name="connsiteX541" fmla="*/ 58058 w 3824584"/>
              <a:gd name="connsiteY541" fmla="*/ 623562 h 6564043"/>
              <a:gd name="connsiteX542" fmla="*/ 69406 w 3824584"/>
              <a:gd name="connsiteY542" fmla="*/ 593940 h 6564043"/>
              <a:gd name="connsiteX543" fmla="*/ 75874 w 3824584"/>
              <a:gd name="connsiteY543" fmla="*/ 579177 h 6564043"/>
              <a:gd name="connsiteX544" fmla="*/ 82829 w 3824584"/>
              <a:gd name="connsiteY544" fmla="*/ 564283 h 6564043"/>
              <a:gd name="connsiteX545" fmla="*/ 89914 w 3824584"/>
              <a:gd name="connsiteY545" fmla="*/ 549876 h 6564043"/>
              <a:gd name="connsiteX546" fmla="*/ 97485 w 3824584"/>
              <a:gd name="connsiteY546" fmla="*/ 535339 h 6564043"/>
              <a:gd name="connsiteX547" fmla="*/ 105186 w 3824584"/>
              <a:gd name="connsiteY547" fmla="*/ 521287 h 6564043"/>
              <a:gd name="connsiteX548" fmla="*/ 113066 w 3824584"/>
              <a:gd name="connsiteY548" fmla="*/ 506928 h 6564043"/>
              <a:gd name="connsiteX549" fmla="*/ 121075 w 3824584"/>
              <a:gd name="connsiteY549" fmla="*/ 493055 h 6564043"/>
              <a:gd name="connsiteX550" fmla="*/ 129880 w 3824584"/>
              <a:gd name="connsiteY550" fmla="*/ 479229 h 6564043"/>
              <a:gd name="connsiteX551" fmla="*/ 138684 w 3824584"/>
              <a:gd name="connsiteY551" fmla="*/ 465404 h 6564043"/>
              <a:gd name="connsiteX552" fmla="*/ 147488 w 3824584"/>
              <a:gd name="connsiteY552" fmla="*/ 451579 h 6564043"/>
              <a:gd name="connsiteX553" fmla="*/ 156731 w 3824584"/>
              <a:gd name="connsiteY553" fmla="*/ 438418 h 6564043"/>
              <a:gd name="connsiteX554" fmla="*/ 166460 w 3824584"/>
              <a:gd name="connsiteY554" fmla="*/ 425126 h 6564043"/>
              <a:gd name="connsiteX555" fmla="*/ 176010 w 3824584"/>
              <a:gd name="connsiteY555" fmla="*/ 412143 h 6564043"/>
              <a:gd name="connsiteX556" fmla="*/ 186356 w 3824584"/>
              <a:gd name="connsiteY556" fmla="*/ 399208 h 6564043"/>
              <a:gd name="connsiteX557" fmla="*/ 196702 w 3824584"/>
              <a:gd name="connsiteY557" fmla="*/ 386272 h 6564043"/>
              <a:gd name="connsiteX558" fmla="*/ 207178 w 3824584"/>
              <a:gd name="connsiteY558" fmla="*/ 373823 h 6564043"/>
              <a:gd name="connsiteX559" fmla="*/ 218140 w 3824584"/>
              <a:gd name="connsiteY559" fmla="*/ 361244 h 6564043"/>
              <a:gd name="connsiteX560" fmla="*/ 229103 w 3824584"/>
              <a:gd name="connsiteY560" fmla="*/ 348663 h 6564043"/>
              <a:gd name="connsiteX561" fmla="*/ 240504 w 3824584"/>
              <a:gd name="connsiteY561" fmla="*/ 336749 h 6564043"/>
              <a:gd name="connsiteX562" fmla="*/ 252390 w 3824584"/>
              <a:gd name="connsiteY562" fmla="*/ 324703 h 6564043"/>
              <a:gd name="connsiteX563" fmla="*/ 264277 w 3824584"/>
              <a:gd name="connsiteY563" fmla="*/ 312658 h 6564043"/>
              <a:gd name="connsiteX564" fmla="*/ 276295 w 3824584"/>
              <a:gd name="connsiteY564" fmla="*/ 301098 h 6564043"/>
              <a:gd name="connsiteX565" fmla="*/ 288313 w 3824584"/>
              <a:gd name="connsiteY565" fmla="*/ 289539 h 6564043"/>
              <a:gd name="connsiteX566" fmla="*/ 301433 w 3824584"/>
              <a:gd name="connsiteY566" fmla="*/ 278206 h 6564043"/>
              <a:gd name="connsiteX567" fmla="*/ 314067 w 3824584"/>
              <a:gd name="connsiteY567" fmla="*/ 267002 h 6564043"/>
              <a:gd name="connsiteX568" fmla="*/ 327009 w 3824584"/>
              <a:gd name="connsiteY568" fmla="*/ 255977 h 6564043"/>
              <a:gd name="connsiteX569" fmla="*/ 340260 w 3824584"/>
              <a:gd name="connsiteY569" fmla="*/ 245130 h 6564043"/>
              <a:gd name="connsiteX570" fmla="*/ 353641 w 3824584"/>
              <a:gd name="connsiteY570" fmla="*/ 234769 h 6564043"/>
              <a:gd name="connsiteX571" fmla="*/ 367508 w 3824584"/>
              <a:gd name="connsiteY571" fmla="*/ 224277 h 6564043"/>
              <a:gd name="connsiteX572" fmla="*/ 381197 w 3824584"/>
              <a:gd name="connsiteY572" fmla="*/ 214095 h 6564043"/>
              <a:gd name="connsiteX573" fmla="*/ 395373 w 3824584"/>
              <a:gd name="connsiteY573" fmla="*/ 203781 h 6564043"/>
              <a:gd name="connsiteX574" fmla="*/ 409987 w 3824584"/>
              <a:gd name="connsiteY574" fmla="*/ 194132 h 6564043"/>
              <a:gd name="connsiteX575" fmla="*/ 424292 w 3824584"/>
              <a:gd name="connsiteY575" fmla="*/ 184305 h 6564043"/>
              <a:gd name="connsiteX576" fmla="*/ 439215 w 3824584"/>
              <a:gd name="connsiteY576" fmla="*/ 174834 h 6564043"/>
              <a:gd name="connsiteX577" fmla="*/ 454137 w 3824584"/>
              <a:gd name="connsiteY577" fmla="*/ 165363 h 6564043"/>
              <a:gd name="connsiteX578" fmla="*/ 469498 w 3824584"/>
              <a:gd name="connsiteY578" fmla="*/ 156557 h 6564043"/>
              <a:gd name="connsiteX579" fmla="*/ 484860 w 3824584"/>
              <a:gd name="connsiteY579" fmla="*/ 147750 h 6564043"/>
              <a:gd name="connsiteX580" fmla="*/ 500350 w 3824584"/>
              <a:gd name="connsiteY580" fmla="*/ 139429 h 6564043"/>
              <a:gd name="connsiteX581" fmla="*/ 516150 w 3824584"/>
              <a:gd name="connsiteY581" fmla="*/ 131287 h 6564043"/>
              <a:gd name="connsiteX582" fmla="*/ 532436 w 3824584"/>
              <a:gd name="connsiteY582" fmla="*/ 123014 h 6564043"/>
              <a:gd name="connsiteX583" fmla="*/ 548544 w 3824584"/>
              <a:gd name="connsiteY583" fmla="*/ 115050 h 6564043"/>
              <a:gd name="connsiteX584" fmla="*/ 565269 w 3824584"/>
              <a:gd name="connsiteY584" fmla="*/ 107442 h 6564043"/>
              <a:gd name="connsiteX585" fmla="*/ 582123 w 3824584"/>
              <a:gd name="connsiteY585" fmla="*/ 100319 h 6564043"/>
              <a:gd name="connsiteX586" fmla="*/ 599156 w 3824584"/>
              <a:gd name="connsiteY586" fmla="*/ 92889 h 6564043"/>
              <a:gd name="connsiteX587" fmla="*/ 616141 w 3824584"/>
              <a:gd name="connsiteY587" fmla="*/ 86252 h 6564043"/>
              <a:gd name="connsiteX588" fmla="*/ 633743 w 3824584"/>
              <a:gd name="connsiteY588" fmla="*/ 79973 h 6564043"/>
              <a:gd name="connsiteX589" fmla="*/ 651214 w 3824584"/>
              <a:gd name="connsiteY589" fmla="*/ 73207 h 6564043"/>
              <a:gd name="connsiteX590" fmla="*/ 669124 w 3824584"/>
              <a:gd name="connsiteY590" fmla="*/ 67104 h 6564043"/>
              <a:gd name="connsiteX591" fmla="*/ 687342 w 3824584"/>
              <a:gd name="connsiteY591" fmla="*/ 61181 h 6564043"/>
              <a:gd name="connsiteX592" fmla="*/ 705560 w 3824584"/>
              <a:gd name="connsiteY592" fmla="*/ 55256 h 6564043"/>
              <a:gd name="connsiteX593" fmla="*/ 724039 w 3824584"/>
              <a:gd name="connsiteY593" fmla="*/ 50305 h 6564043"/>
              <a:gd name="connsiteX594" fmla="*/ 742695 w 3824584"/>
              <a:gd name="connsiteY594" fmla="*/ 45045 h 6564043"/>
              <a:gd name="connsiteX595" fmla="*/ 761661 w 3824584"/>
              <a:gd name="connsiteY595" fmla="*/ 39964 h 6564043"/>
              <a:gd name="connsiteX596" fmla="*/ 780756 w 3824584"/>
              <a:gd name="connsiteY596" fmla="*/ 35368 h 6564043"/>
              <a:gd name="connsiteX597" fmla="*/ 799674 w 3824584"/>
              <a:gd name="connsiteY597" fmla="*/ 31081 h 6564043"/>
              <a:gd name="connsiteX598" fmla="*/ 819386 w 3824584"/>
              <a:gd name="connsiteY598" fmla="*/ 26842 h 6564043"/>
              <a:gd name="connsiteX599" fmla="*/ 838920 w 3824584"/>
              <a:gd name="connsiteY599" fmla="*/ 22910 h 6564043"/>
              <a:gd name="connsiteX600" fmla="*/ 859071 w 3824584"/>
              <a:gd name="connsiteY600" fmla="*/ 19336 h 6564043"/>
              <a:gd name="connsiteX601" fmla="*/ 879221 w 3824584"/>
              <a:gd name="connsiteY601" fmla="*/ 15761 h 6564043"/>
              <a:gd name="connsiteX602" fmla="*/ 899323 w 3824584"/>
              <a:gd name="connsiteY602" fmla="*/ 12980 h 6564043"/>
              <a:gd name="connsiteX603" fmla="*/ 919913 w 3824584"/>
              <a:gd name="connsiteY603" fmla="*/ 10070 h 6564043"/>
              <a:gd name="connsiteX604" fmla="*/ 940502 w 3824584"/>
              <a:gd name="connsiteY604" fmla="*/ 7158 h 6564043"/>
              <a:gd name="connsiteX605" fmla="*/ 961043 w 3824584"/>
              <a:gd name="connsiteY605" fmla="*/ 5042 h 6564043"/>
              <a:gd name="connsiteX606" fmla="*/ 982379 w 3824584"/>
              <a:gd name="connsiteY606" fmla="*/ 2973 h 6564043"/>
              <a:gd name="connsiteX607" fmla="*/ 1003668 w 3824584"/>
              <a:gd name="connsiteY607" fmla="*/ 1700 h 6564043"/>
              <a:gd name="connsiteX608" fmla="*/ 1025087 w 3824584"/>
              <a:gd name="connsiteY608" fmla="*/ 911 h 6564043"/>
              <a:gd name="connsiteX609" fmla="*/ 1046635 w 3824584"/>
              <a:gd name="connsiteY609" fmla="*/ 610 h 656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</a:cxnLst>
            <a:rect l="l" t="t" r="r" b="b"/>
            <a:pathLst>
              <a:path w="3824584" h="6564043">
                <a:moveTo>
                  <a:pt x="1068362" y="0"/>
                </a:moveTo>
                <a:lnTo>
                  <a:pt x="1090041" y="185"/>
                </a:lnTo>
                <a:lnTo>
                  <a:pt x="1111721" y="370"/>
                </a:lnTo>
                <a:lnTo>
                  <a:pt x="1133222" y="864"/>
                </a:lnTo>
                <a:lnTo>
                  <a:pt x="1154854" y="1843"/>
                </a:lnTo>
                <a:lnTo>
                  <a:pt x="1176971" y="2691"/>
                </a:lnTo>
                <a:lnTo>
                  <a:pt x="1198733" y="4157"/>
                </a:lnTo>
                <a:lnTo>
                  <a:pt x="1221111" y="5979"/>
                </a:lnTo>
                <a:lnTo>
                  <a:pt x="1242826" y="8240"/>
                </a:lnTo>
                <a:lnTo>
                  <a:pt x="1264718" y="10191"/>
                </a:lnTo>
                <a:lnTo>
                  <a:pt x="1286871" y="13116"/>
                </a:lnTo>
                <a:lnTo>
                  <a:pt x="1308893" y="15554"/>
                </a:lnTo>
                <a:lnTo>
                  <a:pt x="1330868" y="18787"/>
                </a:lnTo>
                <a:lnTo>
                  <a:pt x="1353459" y="22375"/>
                </a:lnTo>
                <a:lnTo>
                  <a:pt x="1375256" y="25917"/>
                </a:lnTo>
                <a:lnTo>
                  <a:pt x="1397491" y="30122"/>
                </a:lnTo>
                <a:lnTo>
                  <a:pt x="1419726" y="34327"/>
                </a:lnTo>
                <a:lnTo>
                  <a:pt x="1442093" y="39020"/>
                </a:lnTo>
                <a:lnTo>
                  <a:pt x="1464280" y="44020"/>
                </a:lnTo>
                <a:lnTo>
                  <a:pt x="1486290" y="49328"/>
                </a:lnTo>
                <a:lnTo>
                  <a:pt x="1508299" y="54637"/>
                </a:lnTo>
                <a:lnTo>
                  <a:pt x="1531056" y="60787"/>
                </a:lnTo>
                <a:lnTo>
                  <a:pt x="1553018" y="66889"/>
                </a:lnTo>
                <a:lnTo>
                  <a:pt x="1575289" y="73170"/>
                </a:lnTo>
                <a:lnTo>
                  <a:pt x="1597380" y="79760"/>
                </a:lnTo>
                <a:lnTo>
                  <a:pt x="1619733" y="87321"/>
                </a:lnTo>
                <a:lnTo>
                  <a:pt x="1641956" y="94397"/>
                </a:lnTo>
                <a:lnTo>
                  <a:pt x="1664131" y="102266"/>
                </a:lnTo>
                <a:lnTo>
                  <a:pt x="1686306" y="110136"/>
                </a:lnTo>
                <a:lnTo>
                  <a:pt x="1708611" y="118492"/>
                </a:lnTo>
                <a:lnTo>
                  <a:pt x="1731046" y="127336"/>
                </a:lnTo>
                <a:lnTo>
                  <a:pt x="1753790" y="136356"/>
                </a:lnTo>
                <a:lnTo>
                  <a:pt x="1776048" y="145507"/>
                </a:lnTo>
                <a:lnTo>
                  <a:pt x="1798436" y="155144"/>
                </a:lnTo>
                <a:lnTo>
                  <a:pt x="1820646" y="165089"/>
                </a:lnTo>
                <a:lnTo>
                  <a:pt x="1842855" y="175035"/>
                </a:lnTo>
                <a:lnTo>
                  <a:pt x="1865504" y="185644"/>
                </a:lnTo>
                <a:lnTo>
                  <a:pt x="1887714" y="195590"/>
                </a:lnTo>
                <a:lnTo>
                  <a:pt x="1910184" y="206509"/>
                </a:lnTo>
                <a:lnTo>
                  <a:pt x="1932476" y="217735"/>
                </a:lnTo>
                <a:lnTo>
                  <a:pt x="1954282" y="229091"/>
                </a:lnTo>
                <a:lnTo>
                  <a:pt x="1976705" y="240804"/>
                </a:lnTo>
                <a:lnTo>
                  <a:pt x="1998642" y="252647"/>
                </a:lnTo>
                <a:lnTo>
                  <a:pt x="2020886" y="264667"/>
                </a:lnTo>
                <a:lnTo>
                  <a:pt x="2042952" y="276997"/>
                </a:lnTo>
                <a:lnTo>
                  <a:pt x="2064841" y="289634"/>
                </a:lnTo>
                <a:lnTo>
                  <a:pt x="2086730" y="302272"/>
                </a:lnTo>
                <a:lnTo>
                  <a:pt x="2108749" y="315395"/>
                </a:lnTo>
                <a:lnTo>
                  <a:pt x="2130282" y="328649"/>
                </a:lnTo>
                <a:lnTo>
                  <a:pt x="2152123" y="342082"/>
                </a:lnTo>
                <a:lnTo>
                  <a:pt x="2173786" y="355822"/>
                </a:lnTo>
                <a:lnTo>
                  <a:pt x="2194963" y="369693"/>
                </a:lnTo>
                <a:lnTo>
                  <a:pt x="2216756" y="383919"/>
                </a:lnTo>
                <a:lnTo>
                  <a:pt x="2238064" y="398276"/>
                </a:lnTo>
                <a:lnTo>
                  <a:pt x="2259500" y="413118"/>
                </a:lnTo>
                <a:lnTo>
                  <a:pt x="2280630" y="427784"/>
                </a:lnTo>
                <a:lnTo>
                  <a:pt x="2301889" y="442935"/>
                </a:lnTo>
                <a:lnTo>
                  <a:pt x="2322840" y="457909"/>
                </a:lnTo>
                <a:lnTo>
                  <a:pt x="2343921" y="473369"/>
                </a:lnTo>
                <a:lnTo>
                  <a:pt x="2364517" y="488959"/>
                </a:lnTo>
                <a:lnTo>
                  <a:pt x="2385242" y="505036"/>
                </a:lnTo>
                <a:lnTo>
                  <a:pt x="2427310" y="537544"/>
                </a:lnTo>
                <a:lnTo>
                  <a:pt x="2469020" y="570669"/>
                </a:lnTo>
                <a:lnTo>
                  <a:pt x="2510198" y="604720"/>
                </a:lnTo>
                <a:lnTo>
                  <a:pt x="2551376" y="638770"/>
                </a:lnTo>
                <a:lnTo>
                  <a:pt x="2591711" y="673567"/>
                </a:lnTo>
                <a:lnTo>
                  <a:pt x="2631381" y="708802"/>
                </a:lnTo>
                <a:lnTo>
                  <a:pt x="2671052" y="744038"/>
                </a:lnTo>
                <a:lnTo>
                  <a:pt x="2710189" y="780198"/>
                </a:lnTo>
                <a:lnTo>
                  <a:pt x="2748354" y="816620"/>
                </a:lnTo>
                <a:lnTo>
                  <a:pt x="2786210" y="852863"/>
                </a:lnTo>
                <a:lnTo>
                  <a:pt x="2823223" y="889853"/>
                </a:lnTo>
                <a:lnTo>
                  <a:pt x="2859750" y="926973"/>
                </a:lnTo>
                <a:lnTo>
                  <a:pt x="2895922" y="964710"/>
                </a:lnTo>
                <a:lnTo>
                  <a:pt x="2931121" y="1002708"/>
                </a:lnTo>
                <a:lnTo>
                  <a:pt x="2965525" y="1040657"/>
                </a:lnTo>
                <a:lnTo>
                  <a:pt x="2999621" y="1078430"/>
                </a:lnTo>
                <a:lnTo>
                  <a:pt x="3032567" y="1116770"/>
                </a:lnTo>
                <a:lnTo>
                  <a:pt x="3064848" y="1155549"/>
                </a:lnTo>
                <a:lnTo>
                  <a:pt x="3096335" y="1194281"/>
                </a:lnTo>
                <a:lnTo>
                  <a:pt x="3127027" y="1232965"/>
                </a:lnTo>
                <a:lnTo>
                  <a:pt x="3156568" y="1272218"/>
                </a:lnTo>
                <a:lnTo>
                  <a:pt x="3185801" y="1311292"/>
                </a:lnTo>
                <a:lnTo>
                  <a:pt x="3213754" y="1350449"/>
                </a:lnTo>
                <a:lnTo>
                  <a:pt x="3240911" y="1389559"/>
                </a:lnTo>
                <a:lnTo>
                  <a:pt x="3266966" y="1428443"/>
                </a:lnTo>
                <a:lnTo>
                  <a:pt x="3292227" y="1467279"/>
                </a:lnTo>
                <a:lnTo>
                  <a:pt x="3316645" y="1506863"/>
                </a:lnTo>
                <a:lnTo>
                  <a:pt x="3339651" y="1546043"/>
                </a:lnTo>
                <a:lnTo>
                  <a:pt x="3361734" y="1584689"/>
                </a:lnTo>
                <a:lnTo>
                  <a:pt x="3382356" y="1623725"/>
                </a:lnTo>
                <a:lnTo>
                  <a:pt x="3402363" y="1662405"/>
                </a:lnTo>
                <a:lnTo>
                  <a:pt x="3421267" y="1700860"/>
                </a:lnTo>
                <a:lnTo>
                  <a:pt x="3434304" y="1728117"/>
                </a:lnTo>
                <a:lnTo>
                  <a:pt x="3446546" y="1755327"/>
                </a:lnTo>
                <a:lnTo>
                  <a:pt x="3459097" y="1782715"/>
                </a:lnTo>
                <a:lnTo>
                  <a:pt x="3471339" y="1809925"/>
                </a:lnTo>
                <a:lnTo>
                  <a:pt x="3483095" y="1837265"/>
                </a:lnTo>
                <a:lnTo>
                  <a:pt x="3495159" y="1864783"/>
                </a:lnTo>
                <a:lnTo>
                  <a:pt x="3506915" y="1892123"/>
                </a:lnTo>
                <a:lnTo>
                  <a:pt x="3518184" y="1919593"/>
                </a:lnTo>
                <a:lnTo>
                  <a:pt x="3529276" y="1947372"/>
                </a:lnTo>
                <a:lnTo>
                  <a:pt x="3540368" y="1975151"/>
                </a:lnTo>
                <a:lnTo>
                  <a:pt x="3551460" y="2002929"/>
                </a:lnTo>
                <a:lnTo>
                  <a:pt x="3561935" y="2030352"/>
                </a:lnTo>
                <a:lnTo>
                  <a:pt x="3572231" y="2058084"/>
                </a:lnTo>
                <a:lnTo>
                  <a:pt x="3582529" y="2085814"/>
                </a:lnTo>
                <a:lnTo>
                  <a:pt x="3592826" y="2113545"/>
                </a:lnTo>
                <a:lnTo>
                  <a:pt x="3602637" y="2141406"/>
                </a:lnTo>
                <a:lnTo>
                  <a:pt x="3612139" y="2169089"/>
                </a:lnTo>
                <a:lnTo>
                  <a:pt x="3621950" y="2196951"/>
                </a:lnTo>
                <a:lnTo>
                  <a:pt x="3631274" y="2224942"/>
                </a:lnTo>
                <a:lnTo>
                  <a:pt x="3640112" y="2253064"/>
                </a:lnTo>
                <a:lnTo>
                  <a:pt x="3648951" y="2281186"/>
                </a:lnTo>
                <a:lnTo>
                  <a:pt x="3657967" y="2308999"/>
                </a:lnTo>
                <a:lnTo>
                  <a:pt x="3666497" y="2336943"/>
                </a:lnTo>
                <a:lnTo>
                  <a:pt x="3674849" y="2365195"/>
                </a:lnTo>
                <a:lnTo>
                  <a:pt x="3682892" y="2393270"/>
                </a:lnTo>
                <a:lnTo>
                  <a:pt x="3690449" y="2421475"/>
                </a:lnTo>
                <a:lnTo>
                  <a:pt x="3698494" y="2449549"/>
                </a:lnTo>
                <a:lnTo>
                  <a:pt x="3706051" y="2477753"/>
                </a:lnTo>
                <a:lnTo>
                  <a:pt x="3713300" y="2505779"/>
                </a:lnTo>
                <a:lnTo>
                  <a:pt x="3720371" y="2534114"/>
                </a:lnTo>
                <a:lnTo>
                  <a:pt x="3727312" y="2561962"/>
                </a:lnTo>
                <a:lnTo>
                  <a:pt x="3733718" y="2590736"/>
                </a:lnTo>
                <a:lnTo>
                  <a:pt x="3740659" y="2618584"/>
                </a:lnTo>
                <a:lnTo>
                  <a:pt x="3746806" y="2646386"/>
                </a:lnTo>
                <a:lnTo>
                  <a:pt x="3752643" y="2674009"/>
                </a:lnTo>
                <a:lnTo>
                  <a:pt x="3758125" y="2702248"/>
                </a:lnTo>
                <a:lnTo>
                  <a:pt x="3763785" y="2730179"/>
                </a:lnTo>
                <a:lnTo>
                  <a:pt x="3769137" y="2757932"/>
                </a:lnTo>
                <a:lnTo>
                  <a:pt x="3774003" y="2785815"/>
                </a:lnTo>
                <a:lnTo>
                  <a:pt x="3778690" y="2814007"/>
                </a:lnTo>
                <a:lnTo>
                  <a:pt x="3783069" y="2842021"/>
                </a:lnTo>
                <a:lnTo>
                  <a:pt x="3787626" y="2869726"/>
                </a:lnTo>
                <a:lnTo>
                  <a:pt x="3791827" y="2898048"/>
                </a:lnTo>
                <a:lnTo>
                  <a:pt x="3795412" y="2926014"/>
                </a:lnTo>
                <a:lnTo>
                  <a:pt x="3799304" y="2954158"/>
                </a:lnTo>
                <a:lnTo>
                  <a:pt x="3802580" y="2981946"/>
                </a:lnTo>
                <a:lnTo>
                  <a:pt x="3805809" y="3010529"/>
                </a:lnTo>
                <a:lnTo>
                  <a:pt x="3808599" y="3038447"/>
                </a:lnTo>
                <a:lnTo>
                  <a:pt x="3811389" y="3066365"/>
                </a:lnTo>
                <a:lnTo>
                  <a:pt x="3813823" y="3094900"/>
                </a:lnTo>
                <a:lnTo>
                  <a:pt x="3816127" y="3122949"/>
                </a:lnTo>
                <a:lnTo>
                  <a:pt x="3818122" y="3150819"/>
                </a:lnTo>
                <a:lnTo>
                  <a:pt x="3819761" y="3179308"/>
                </a:lnTo>
                <a:lnTo>
                  <a:pt x="3820961" y="3207130"/>
                </a:lnTo>
                <a:lnTo>
                  <a:pt x="3822162" y="3234953"/>
                </a:lnTo>
                <a:lnTo>
                  <a:pt x="3823007" y="3263393"/>
                </a:lnTo>
                <a:lnTo>
                  <a:pt x="3824030" y="3291524"/>
                </a:lnTo>
                <a:lnTo>
                  <a:pt x="3824436" y="3319299"/>
                </a:lnTo>
                <a:lnTo>
                  <a:pt x="3824487" y="3347691"/>
                </a:lnTo>
                <a:lnTo>
                  <a:pt x="3824584" y="3375288"/>
                </a:lnTo>
                <a:lnTo>
                  <a:pt x="3824018" y="3403324"/>
                </a:lnTo>
                <a:lnTo>
                  <a:pt x="3823760" y="3431538"/>
                </a:lnTo>
                <a:lnTo>
                  <a:pt x="3822708" y="3459704"/>
                </a:lnTo>
                <a:lnTo>
                  <a:pt x="3821524" y="3487384"/>
                </a:lnTo>
                <a:lnTo>
                  <a:pt x="3820519" y="3514755"/>
                </a:lnTo>
                <a:lnTo>
                  <a:pt x="3818980" y="3543052"/>
                </a:lnTo>
                <a:lnTo>
                  <a:pt x="3817489" y="3570554"/>
                </a:lnTo>
                <a:lnTo>
                  <a:pt x="3815334" y="3598494"/>
                </a:lnTo>
                <a:lnTo>
                  <a:pt x="3813356" y="3626126"/>
                </a:lnTo>
                <a:lnTo>
                  <a:pt x="3811200" y="3654067"/>
                </a:lnTo>
                <a:lnTo>
                  <a:pt x="3808428" y="3681652"/>
                </a:lnTo>
                <a:lnTo>
                  <a:pt x="3806142" y="3709106"/>
                </a:lnTo>
                <a:lnTo>
                  <a:pt x="3803192" y="3736999"/>
                </a:lnTo>
                <a:lnTo>
                  <a:pt x="3799625" y="3764536"/>
                </a:lnTo>
                <a:lnTo>
                  <a:pt x="3796675" y="3792427"/>
                </a:lnTo>
                <a:lnTo>
                  <a:pt x="3793109" y="3819965"/>
                </a:lnTo>
                <a:lnTo>
                  <a:pt x="3789364" y="3847809"/>
                </a:lnTo>
                <a:lnTo>
                  <a:pt x="3785489" y="3875169"/>
                </a:lnTo>
                <a:lnTo>
                  <a:pt x="3781127" y="3902657"/>
                </a:lnTo>
                <a:lnTo>
                  <a:pt x="3777075" y="3930325"/>
                </a:lnTo>
                <a:lnTo>
                  <a:pt x="3772536" y="3958123"/>
                </a:lnTo>
                <a:lnTo>
                  <a:pt x="3767866" y="3985433"/>
                </a:lnTo>
                <a:lnTo>
                  <a:pt x="3763018" y="4013053"/>
                </a:lnTo>
                <a:lnTo>
                  <a:pt x="3757554" y="4040315"/>
                </a:lnTo>
                <a:lnTo>
                  <a:pt x="3752220" y="4068066"/>
                </a:lnTo>
                <a:lnTo>
                  <a:pt x="3746448" y="4095151"/>
                </a:lnTo>
                <a:lnTo>
                  <a:pt x="3740806" y="4122723"/>
                </a:lnTo>
                <a:lnTo>
                  <a:pt x="3734725" y="4149631"/>
                </a:lnTo>
                <a:lnTo>
                  <a:pt x="3728597" y="4177333"/>
                </a:lnTo>
                <a:lnTo>
                  <a:pt x="3721851" y="4204679"/>
                </a:lnTo>
                <a:lnTo>
                  <a:pt x="3715285" y="4231716"/>
                </a:lnTo>
                <a:lnTo>
                  <a:pt x="3708232" y="4258884"/>
                </a:lnTo>
                <a:lnTo>
                  <a:pt x="3701356" y="4285744"/>
                </a:lnTo>
                <a:lnTo>
                  <a:pt x="3693816" y="4313042"/>
                </a:lnTo>
                <a:lnTo>
                  <a:pt x="3686147" y="4339855"/>
                </a:lnTo>
                <a:lnTo>
                  <a:pt x="3678606" y="4367153"/>
                </a:lnTo>
                <a:lnTo>
                  <a:pt x="3662295" y="4421037"/>
                </a:lnTo>
                <a:lnTo>
                  <a:pt x="3645496" y="4475052"/>
                </a:lnTo>
                <a:lnTo>
                  <a:pt x="3628081" y="4528712"/>
                </a:lnTo>
                <a:lnTo>
                  <a:pt x="3609693" y="4582631"/>
                </a:lnTo>
                <a:lnTo>
                  <a:pt x="3590867" y="4635886"/>
                </a:lnTo>
                <a:lnTo>
                  <a:pt x="3571245" y="4689094"/>
                </a:lnTo>
                <a:lnTo>
                  <a:pt x="3551317" y="4742123"/>
                </a:lnTo>
                <a:lnTo>
                  <a:pt x="3530107" y="4795236"/>
                </a:lnTo>
                <a:lnTo>
                  <a:pt x="3509074" y="4848039"/>
                </a:lnTo>
                <a:lnTo>
                  <a:pt x="3486631" y="4900440"/>
                </a:lnTo>
                <a:lnTo>
                  <a:pt x="3475475" y="4926883"/>
                </a:lnTo>
                <a:lnTo>
                  <a:pt x="3464188" y="4952840"/>
                </a:lnTo>
                <a:lnTo>
                  <a:pt x="3452237" y="4979236"/>
                </a:lnTo>
                <a:lnTo>
                  <a:pt x="3440156" y="5005145"/>
                </a:lnTo>
                <a:lnTo>
                  <a:pt x="3428075" y="5031055"/>
                </a:lnTo>
                <a:lnTo>
                  <a:pt x="3415992" y="5056964"/>
                </a:lnTo>
                <a:lnTo>
                  <a:pt x="3403425" y="5083003"/>
                </a:lnTo>
                <a:lnTo>
                  <a:pt x="3391035" y="5108734"/>
                </a:lnTo>
                <a:lnTo>
                  <a:pt x="3378160" y="5134596"/>
                </a:lnTo>
                <a:lnTo>
                  <a:pt x="3364976" y="5160279"/>
                </a:lnTo>
                <a:lnTo>
                  <a:pt x="3351791" y="5185963"/>
                </a:lnTo>
                <a:lnTo>
                  <a:pt x="3338607" y="5211647"/>
                </a:lnTo>
                <a:lnTo>
                  <a:pt x="3319241" y="5247327"/>
                </a:lnTo>
                <a:lnTo>
                  <a:pt x="3299388" y="5283136"/>
                </a:lnTo>
                <a:lnTo>
                  <a:pt x="3278563" y="5319206"/>
                </a:lnTo>
                <a:lnTo>
                  <a:pt x="3257122" y="5354920"/>
                </a:lnTo>
                <a:lnTo>
                  <a:pt x="3234707" y="5390895"/>
                </a:lnTo>
                <a:lnTo>
                  <a:pt x="3211498" y="5426822"/>
                </a:lnTo>
                <a:lnTo>
                  <a:pt x="3187625" y="5463188"/>
                </a:lnTo>
                <a:lnTo>
                  <a:pt x="3162697" y="5498533"/>
                </a:lnTo>
                <a:lnTo>
                  <a:pt x="3137413" y="5534495"/>
                </a:lnTo>
                <a:lnTo>
                  <a:pt x="3111512" y="5570101"/>
                </a:lnTo>
                <a:lnTo>
                  <a:pt x="3084947" y="5606145"/>
                </a:lnTo>
                <a:lnTo>
                  <a:pt x="3057326" y="5641170"/>
                </a:lnTo>
                <a:lnTo>
                  <a:pt x="3029528" y="5676502"/>
                </a:lnTo>
                <a:lnTo>
                  <a:pt x="3000627" y="5711609"/>
                </a:lnTo>
                <a:lnTo>
                  <a:pt x="2971595" y="5746230"/>
                </a:lnTo>
                <a:lnTo>
                  <a:pt x="2941591" y="5781111"/>
                </a:lnTo>
                <a:lnTo>
                  <a:pt x="2911327" y="5815020"/>
                </a:lnTo>
                <a:lnTo>
                  <a:pt x="2880267" y="5848881"/>
                </a:lnTo>
                <a:lnTo>
                  <a:pt x="2848592" y="5882386"/>
                </a:lnTo>
                <a:lnTo>
                  <a:pt x="2816607" y="5915713"/>
                </a:lnTo>
                <a:lnTo>
                  <a:pt x="2783699" y="5948506"/>
                </a:lnTo>
                <a:lnTo>
                  <a:pt x="2751146" y="5980682"/>
                </a:lnTo>
                <a:lnTo>
                  <a:pt x="2717312" y="6012941"/>
                </a:lnTo>
                <a:lnTo>
                  <a:pt x="2683395" y="6043919"/>
                </a:lnTo>
                <a:lnTo>
                  <a:pt x="2648684" y="6074851"/>
                </a:lnTo>
                <a:lnTo>
                  <a:pt x="2614151" y="6105473"/>
                </a:lnTo>
                <a:lnTo>
                  <a:pt x="2578871" y="6135252"/>
                </a:lnTo>
                <a:lnTo>
                  <a:pt x="2543153" y="6164368"/>
                </a:lnTo>
                <a:lnTo>
                  <a:pt x="2506818" y="6193128"/>
                </a:lnTo>
                <a:lnTo>
                  <a:pt x="2470530" y="6221092"/>
                </a:lnTo>
                <a:lnTo>
                  <a:pt x="2433804" y="6248394"/>
                </a:lnTo>
                <a:lnTo>
                  <a:pt x="2396640" y="6275030"/>
                </a:lnTo>
                <a:lnTo>
                  <a:pt x="2378526" y="6287180"/>
                </a:lnTo>
                <a:lnTo>
                  <a:pt x="2360721" y="6299509"/>
                </a:lnTo>
                <a:lnTo>
                  <a:pt x="2342477" y="6311172"/>
                </a:lnTo>
                <a:lnTo>
                  <a:pt x="2324234" y="6322837"/>
                </a:lnTo>
                <a:lnTo>
                  <a:pt x="2306168" y="6334193"/>
                </a:lnTo>
                <a:lnTo>
                  <a:pt x="2287794" y="6345370"/>
                </a:lnTo>
                <a:lnTo>
                  <a:pt x="2269776" y="6355931"/>
                </a:lnTo>
                <a:lnTo>
                  <a:pt x="2250963" y="6366444"/>
                </a:lnTo>
                <a:lnTo>
                  <a:pt x="2232328" y="6376650"/>
                </a:lnTo>
                <a:lnTo>
                  <a:pt x="2214180" y="6386725"/>
                </a:lnTo>
                <a:lnTo>
                  <a:pt x="2195415" y="6396443"/>
                </a:lnTo>
                <a:lnTo>
                  <a:pt x="2176520" y="6405676"/>
                </a:lnTo>
                <a:lnTo>
                  <a:pt x="2158111" y="6414779"/>
                </a:lnTo>
                <a:lnTo>
                  <a:pt x="2139393" y="6423702"/>
                </a:lnTo>
                <a:lnTo>
                  <a:pt x="2120546" y="6432140"/>
                </a:lnTo>
                <a:lnTo>
                  <a:pt x="2101699" y="6440578"/>
                </a:lnTo>
                <a:lnTo>
                  <a:pt x="2083029" y="6448708"/>
                </a:lnTo>
                <a:lnTo>
                  <a:pt x="2063743" y="6456482"/>
                </a:lnTo>
                <a:lnTo>
                  <a:pt x="2045251" y="6464303"/>
                </a:lnTo>
                <a:lnTo>
                  <a:pt x="2026321" y="6471461"/>
                </a:lnTo>
                <a:lnTo>
                  <a:pt x="2007569" y="6478309"/>
                </a:lnTo>
                <a:lnTo>
                  <a:pt x="1988509" y="6484980"/>
                </a:lnTo>
                <a:lnTo>
                  <a:pt x="1969934" y="6491521"/>
                </a:lnTo>
                <a:lnTo>
                  <a:pt x="1951052" y="6497883"/>
                </a:lnTo>
                <a:lnTo>
                  <a:pt x="1932038" y="6503760"/>
                </a:lnTo>
                <a:lnTo>
                  <a:pt x="1913512" y="6509505"/>
                </a:lnTo>
                <a:lnTo>
                  <a:pt x="1894856" y="6514765"/>
                </a:lnTo>
                <a:lnTo>
                  <a:pt x="1876199" y="6520025"/>
                </a:lnTo>
                <a:lnTo>
                  <a:pt x="1857412" y="6524798"/>
                </a:lnTo>
                <a:lnTo>
                  <a:pt x="1838624" y="6529572"/>
                </a:lnTo>
                <a:lnTo>
                  <a:pt x="1820016" y="6534037"/>
                </a:lnTo>
                <a:lnTo>
                  <a:pt x="1802070" y="6538063"/>
                </a:lnTo>
                <a:lnTo>
                  <a:pt x="1783639" y="6542220"/>
                </a:lnTo>
                <a:lnTo>
                  <a:pt x="1765565" y="6545760"/>
                </a:lnTo>
                <a:lnTo>
                  <a:pt x="1747537" y="6548506"/>
                </a:lnTo>
                <a:lnTo>
                  <a:pt x="1729024" y="6551381"/>
                </a:lnTo>
                <a:lnTo>
                  <a:pt x="1711305" y="6554306"/>
                </a:lnTo>
                <a:lnTo>
                  <a:pt x="1693325" y="6556256"/>
                </a:lnTo>
                <a:lnTo>
                  <a:pt x="1675167" y="6558516"/>
                </a:lnTo>
                <a:lnTo>
                  <a:pt x="1656878" y="6560289"/>
                </a:lnTo>
                <a:lnTo>
                  <a:pt x="1638947" y="6561445"/>
                </a:lnTo>
                <a:lnTo>
                  <a:pt x="1621015" y="6562602"/>
                </a:lnTo>
                <a:lnTo>
                  <a:pt x="1603747" y="6563319"/>
                </a:lnTo>
                <a:lnTo>
                  <a:pt x="1585684" y="6563990"/>
                </a:lnTo>
                <a:lnTo>
                  <a:pt x="1567978" y="6564043"/>
                </a:lnTo>
                <a:lnTo>
                  <a:pt x="1549963" y="6563919"/>
                </a:lnTo>
                <a:lnTo>
                  <a:pt x="1532613" y="6563356"/>
                </a:lnTo>
                <a:lnTo>
                  <a:pt x="1514777" y="6562923"/>
                </a:lnTo>
                <a:lnTo>
                  <a:pt x="1497473" y="6561566"/>
                </a:lnTo>
                <a:lnTo>
                  <a:pt x="1479993" y="6560517"/>
                </a:lnTo>
                <a:lnTo>
                  <a:pt x="1462382" y="6558982"/>
                </a:lnTo>
                <a:lnTo>
                  <a:pt x="1445257" y="6557315"/>
                </a:lnTo>
                <a:lnTo>
                  <a:pt x="1428310" y="6555342"/>
                </a:lnTo>
                <a:lnTo>
                  <a:pt x="1411234" y="6552881"/>
                </a:lnTo>
                <a:lnTo>
                  <a:pt x="1393848" y="6550242"/>
                </a:lnTo>
                <a:lnTo>
                  <a:pt x="1377127" y="6547166"/>
                </a:lnTo>
                <a:lnTo>
                  <a:pt x="1360406" y="6544089"/>
                </a:lnTo>
                <a:lnTo>
                  <a:pt x="1343554" y="6540525"/>
                </a:lnTo>
                <a:lnTo>
                  <a:pt x="1326882" y="6536653"/>
                </a:lnTo>
                <a:lnTo>
                  <a:pt x="1310208" y="6532782"/>
                </a:lnTo>
                <a:lnTo>
                  <a:pt x="1294199" y="6528472"/>
                </a:lnTo>
                <a:lnTo>
                  <a:pt x="1277704" y="6524292"/>
                </a:lnTo>
                <a:lnTo>
                  <a:pt x="1261256" y="6519318"/>
                </a:lnTo>
                <a:lnTo>
                  <a:pt x="1245295" y="6514214"/>
                </a:lnTo>
                <a:lnTo>
                  <a:pt x="1229381" y="6508313"/>
                </a:lnTo>
                <a:lnTo>
                  <a:pt x="1214132" y="6501976"/>
                </a:lnTo>
                <a:lnTo>
                  <a:pt x="1198396" y="6495768"/>
                </a:lnTo>
                <a:lnTo>
                  <a:pt x="1183455" y="6489608"/>
                </a:lnTo>
                <a:lnTo>
                  <a:pt x="1168562" y="6482654"/>
                </a:lnTo>
                <a:lnTo>
                  <a:pt x="1153846" y="6475391"/>
                </a:lnTo>
                <a:lnTo>
                  <a:pt x="1139130" y="6468128"/>
                </a:lnTo>
                <a:lnTo>
                  <a:pt x="1124901" y="6460735"/>
                </a:lnTo>
                <a:lnTo>
                  <a:pt x="1110364" y="6453164"/>
                </a:lnTo>
                <a:lnTo>
                  <a:pt x="1096491" y="6445154"/>
                </a:lnTo>
                <a:lnTo>
                  <a:pt x="1082926" y="6437323"/>
                </a:lnTo>
                <a:lnTo>
                  <a:pt x="1069231" y="6429005"/>
                </a:lnTo>
                <a:lnTo>
                  <a:pt x="1056023" y="6420557"/>
                </a:lnTo>
                <a:lnTo>
                  <a:pt x="1042683" y="6411622"/>
                </a:lnTo>
                <a:lnTo>
                  <a:pt x="1029961" y="6403044"/>
                </a:lnTo>
                <a:lnTo>
                  <a:pt x="1017416" y="6394157"/>
                </a:lnTo>
                <a:lnTo>
                  <a:pt x="1005049" y="6384961"/>
                </a:lnTo>
                <a:lnTo>
                  <a:pt x="992683" y="6375766"/>
                </a:lnTo>
                <a:lnTo>
                  <a:pt x="980672" y="6365954"/>
                </a:lnTo>
                <a:lnTo>
                  <a:pt x="968662" y="6356143"/>
                </a:lnTo>
                <a:lnTo>
                  <a:pt x="957137" y="6346201"/>
                </a:lnTo>
                <a:lnTo>
                  <a:pt x="945612" y="6336259"/>
                </a:lnTo>
                <a:lnTo>
                  <a:pt x="934575" y="6326187"/>
                </a:lnTo>
                <a:lnTo>
                  <a:pt x="923229" y="6315937"/>
                </a:lnTo>
                <a:lnTo>
                  <a:pt x="912724" y="6304939"/>
                </a:lnTo>
                <a:lnTo>
                  <a:pt x="902043" y="6294250"/>
                </a:lnTo>
                <a:lnTo>
                  <a:pt x="891669" y="6283740"/>
                </a:lnTo>
                <a:lnTo>
                  <a:pt x="881164" y="6272742"/>
                </a:lnTo>
                <a:lnTo>
                  <a:pt x="871633" y="6261485"/>
                </a:lnTo>
                <a:lnTo>
                  <a:pt x="862101" y="6250226"/>
                </a:lnTo>
                <a:lnTo>
                  <a:pt x="852262" y="6238791"/>
                </a:lnTo>
                <a:lnTo>
                  <a:pt x="843087" y="6226916"/>
                </a:lnTo>
                <a:lnTo>
                  <a:pt x="833733" y="6215350"/>
                </a:lnTo>
                <a:lnTo>
                  <a:pt x="825174" y="6203832"/>
                </a:lnTo>
                <a:lnTo>
                  <a:pt x="816485" y="6191827"/>
                </a:lnTo>
                <a:lnTo>
                  <a:pt x="808282" y="6179692"/>
                </a:lnTo>
                <a:lnTo>
                  <a:pt x="799900" y="6167866"/>
                </a:lnTo>
                <a:lnTo>
                  <a:pt x="792362" y="6155292"/>
                </a:lnTo>
                <a:lnTo>
                  <a:pt x="784646" y="6143027"/>
                </a:lnTo>
                <a:lnTo>
                  <a:pt x="776929" y="6130762"/>
                </a:lnTo>
                <a:lnTo>
                  <a:pt x="769877" y="6118058"/>
                </a:lnTo>
                <a:lnTo>
                  <a:pt x="763132" y="6105531"/>
                </a:lnTo>
                <a:lnTo>
                  <a:pt x="756258" y="6092520"/>
                </a:lnTo>
                <a:lnTo>
                  <a:pt x="749514" y="6079994"/>
                </a:lnTo>
                <a:lnTo>
                  <a:pt x="743921" y="6066899"/>
                </a:lnTo>
                <a:lnTo>
                  <a:pt x="737354" y="6054065"/>
                </a:lnTo>
                <a:lnTo>
                  <a:pt x="731939" y="6040662"/>
                </a:lnTo>
                <a:lnTo>
                  <a:pt x="726167" y="6027875"/>
                </a:lnTo>
                <a:lnTo>
                  <a:pt x="720930" y="6014164"/>
                </a:lnTo>
                <a:lnTo>
                  <a:pt x="715823" y="6000939"/>
                </a:lnTo>
                <a:lnTo>
                  <a:pt x="711202" y="5987584"/>
                </a:lnTo>
                <a:lnTo>
                  <a:pt x="706272" y="5974050"/>
                </a:lnTo>
                <a:lnTo>
                  <a:pt x="701829" y="5960386"/>
                </a:lnTo>
                <a:lnTo>
                  <a:pt x="697695" y="5946901"/>
                </a:lnTo>
                <a:lnTo>
                  <a:pt x="693429" y="5932929"/>
                </a:lnTo>
                <a:lnTo>
                  <a:pt x="689781" y="5919313"/>
                </a:lnTo>
                <a:lnTo>
                  <a:pt x="686133" y="5905697"/>
                </a:lnTo>
                <a:lnTo>
                  <a:pt x="683149" y="5891642"/>
                </a:lnTo>
                <a:lnTo>
                  <a:pt x="679678" y="5877718"/>
                </a:lnTo>
                <a:lnTo>
                  <a:pt x="676694" y="5863663"/>
                </a:lnTo>
                <a:lnTo>
                  <a:pt x="674197" y="5849479"/>
                </a:lnTo>
                <a:lnTo>
                  <a:pt x="671521" y="5835602"/>
                </a:lnTo>
                <a:lnTo>
                  <a:pt x="669509" y="5821287"/>
                </a:lnTo>
                <a:lnTo>
                  <a:pt x="667011" y="5807102"/>
                </a:lnTo>
                <a:lnTo>
                  <a:pt x="663735" y="5779314"/>
                </a:lnTo>
                <a:lnTo>
                  <a:pt x="660945" y="5751395"/>
                </a:lnTo>
                <a:lnTo>
                  <a:pt x="659436" y="5723395"/>
                </a:lnTo>
                <a:lnTo>
                  <a:pt x="658592" y="5694955"/>
                </a:lnTo>
                <a:lnTo>
                  <a:pt x="658363" y="5666871"/>
                </a:lnTo>
                <a:lnTo>
                  <a:pt x="659286" y="5638219"/>
                </a:lnTo>
                <a:lnTo>
                  <a:pt x="660695" y="5609437"/>
                </a:lnTo>
                <a:lnTo>
                  <a:pt x="663384" y="5580572"/>
                </a:lnTo>
                <a:lnTo>
                  <a:pt x="666074" y="5551706"/>
                </a:lnTo>
                <a:lnTo>
                  <a:pt x="670222" y="5522450"/>
                </a:lnTo>
                <a:lnTo>
                  <a:pt x="674679" y="5493372"/>
                </a:lnTo>
                <a:lnTo>
                  <a:pt x="680286" y="5463724"/>
                </a:lnTo>
                <a:lnTo>
                  <a:pt x="686687" y="5434124"/>
                </a:lnTo>
                <a:lnTo>
                  <a:pt x="693088" y="5404525"/>
                </a:lnTo>
                <a:lnTo>
                  <a:pt x="700772" y="5374843"/>
                </a:lnTo>
                <a:lnTo>
                  <a:pt x="709119" y="5344722"/>
                </a:lnTo>
                <a:lnTo>
                  <a:pt x="718438" y="5314342"/>
                </a:lnTo>
                <a:lnTo>
                  <a:pt x="727580" y="5284269"/>
                </a:lnTo>
                <a:lnTo>
                  <a:pt x="738180" y="5253804"/>
                </a:lnTo>
                <a:lnTo>
                  <a:pt x="749267" y="5223211"/>
                </a:lnTo>
                <a:lnTo>
                  <a:pt x="760840" y="5192486"/>
                </a:lnTo>
                <a:lnTo>
                  <a:pt x="773207" y="5161809"/>
                </a:lnTo>
                <a:lnTo>
                  <a:pt x="786369" y="5131180"/>
                </a:lnTo>
                <a:lnTo>
                  <a:pt x="799887" y="5099934"/>
                </a:lnTo>
                <a:lnTo>
                  <a:pt x="814508" y="5068915"/>
                </a:lnTo>
                <a:lnTo>
                  <a:pt x="828643" y="5038025"/>
                </a:lnTo>
                <a:lnTo>
                  <a:pt x="844414" y="5006436"/>
                </a:lnTo>
                <a:lnTo>
                  <a:pt x="860495" y="4975025"/>
                </a:lnTo>
                <a:lnTo>
                  <a:pt x="877060" y="4943485"/>
                </a:lnTo>
                <a:lnTo>
                  <a:pt x="894113" y="4911813"/>
                </a:lnTo>
                <a:lnTo>
                  <a:pt x="911960" y="4880189"/>
                </a:lnTo>
                <a:lnTo>
                  <a:pt x="929985" y="4848257"/>
                </a:lnTo>
                <a:lnTo>
                  <a:pt x="942800" y="4826060"/>
                </a:lnTo>
                <a:lnTo>
                  <a:pt x="955485" y="4803376"/>
                </a:lnTo>
                <a:lnTo>
                  <a:pt x="967992" y="4781002"/>
                </a:lnTo>
                <a:lnTo>
                  <a:pt x="980369" y="4758141"/>
                </a:lnTo>
                <a:lnTo>
                  <a:pt x="992260" y="4735409"/>
                </a:lnTo>
                <a:lnTo>
                  <a:pt x="1004020" y="4712192"/>
                </a:lnTo>
                <a:lnTo>
                  <a:pt x="1015602" y="4689283"/>
                </a:lnTo>
                <a:lnTo>
                  <a:pt x="1027054" y="4665888"/>
                </a:lnTo>
                <a:lnTo>
                  <a:pt x="1037712" y="4642444"/>
                </a:lnTo>
                <a:lnTo>
                  <a:pt x="1048677" y="4619179"/>
                </a:lnTo>
                <a:lnTo>
                  <a:pt x="1059157" y="4596045"/>
                </a:lnTo>
                <a:lnTo>
                  <a:pt x="1069507" y="4572424"/>
                </a:lnTo>
                <a:lnTo>
                  <a:pt x="1079369" y="4548933"/>
                </a:lnTo>
                <a:lnTo>
                  <a:pt x="1089101" y="4524957"/>
                </a:lnTo>
                <a:lnTo>
                  <a:pt x="1098347" y="4501110"/>
                </a:lnTo>
                <a:lnTo>
                  <a:pt x="1107416" y="4477572"/>
                </a:lnTo>
                <a:lnTo>
                  <a:pt x="1116353" y="4453547"/>
                </a:lnTo>
                <a:lnTo>
                  <a:pt x="1125114" y="4429831"/>
                </a:lnTo>
                <a:lnTo>
                  <a:pt x="1133127" y="4405272"/>
                </a:lnTo>
                <a:lnTo>
                  <a:pt x="1141092" y="4381508"/>
                </a:lnTo>
                <a:lnTo>
                  <a:pt x="1148927" y="4357257"/>
                </a:lnTo>
                <a:lnTo>
                  <a:pt x="1155967" y="4332959"/>
                </a:lnTo>
                <a:lnTo>
                  <a:pt x="1162831" y="4308970"/>
                </a:lnTo>
                <a:lnTo>
                  <a:pt x="1169741" y="4284185"/>
                </a:lnTo>
                <a:lnTo>
                  <a:pt x="1175808" y="4260148"/>
                </a:lnTo>
                <a:lnTo>
                  <a:pt x="1181925" y="4235316"/>
                </a:lnTo>
                <a:lnTo>
                  <a:pt x="1187376" y="4210923"/>
                </a:lnTo>
                <a:lnTo>
                  <a:pt x="1192827" y="4186529"/>
                </a:lnTo>
                <a:lnTo>
                  <a:pt x="1197970" y="4161958"/>
                </a:lnTo>
                <a:lnTo>
                  <a:pt x="1202319" y="4137339"/>
                </a:lnTo>
                <a:lnTo>
                  <a:pt x="1206667" y="4112719"/>
                </a:lnTo>
                <a:lnTo>
                  <a:pt x="1210221" y="4088053"/>
                </a:lnTo>
                <a:lnTo>
                  <a:pt x="1213775" y="4063386"/>
                </a:lnTo>
                <a:lnTo>
                  <a:pt x="1217021" y="4038541"/>
                </a:lnTo>
                <a:lnTo>
                  <a:pt x="1219650" y="4013340"/>
                </a:lnTo>
                <a:lnTo>
                  <a:pt x="1222409" y="3988626"/>
                </a:lnTo>
                <a:lnTo>
                  <a:pt x="1224374" y="3963864"/>
                </a:lnTo>
                <a:lnTo>
                  <a:pt x="1226516" y="3938793"/>
                </a:lnTo>
                <a:lnTo>
                  <a:pt x="1227865" y="3913675"/>
                </a:lnTo>
                <a:lnTo>
                  <a:pt x="1228904" y="3888379"/>
                </a:lnTo>
                <a:lnTo>
                  <a:pt x="1230253" y="3863261"/>
                </a:lnTo>
                <a:lnTo>
                  <a:pt x="1230806" y="3838095"/>
                </a:lnTo>
                <a:lnTo>
                  <a:pt x="1230565" y="3812882"/>
                </a:lnTo>
                <a:lnTo>
                  <a:pt x="1230632" y="3787846"/>
                </a:lnTo>
                <a:lnTo>
                  <a:pt x="1230569" y="3762325"/>
                </a:lnTo>
                <a:lnTo>
                  <a:pt x="1229843" y="3737242"/>
                </a:lnTo>
                <a:lnTo>
                  <a:pt x="1228498" y="3711802"/>
                </a:lnTo>
                <a:lnTo>
                  <a:pt x="1227155" y="3686362"/>
                </a:lnTo>
                <a:lnTo>
                  <a:pt x="1226119" y="3661101"/>
                </a:lnTo>
                <a:lnTo>
                  <a:pt x="1223981" y="3635614"/>
                </a:lnTo>
                <a:lnTo>
                  <a:pt x="1221665" y="3610436"/>
                </a:lnTo>
                <a:lnTo>
                  <a:pt x="1219039" y="3585079"/>
                </a:lnTo>
                <a:lnTo>
                  <a:pt x="1216107" y="3559545"/>
                </a:lnTo>
                <a:lnTo>
                  <a:pt x="1213173" y="3534010"/>
                </a:lnTo>
                <a:lnTo>
                  <a:pt x="1209268" y="3508736"/>
                </a:lnTo>
                <a:lnTo>
                  <a:pt x="1205849" y="3483332"/>
                </a:lnTo>
                <a:lnTo>
                  <a:pt x="1201766" y="3458366"/>
                </a:lnTo>
                <a:lnTo>
                  <a:pt x="1197243" y="3432736"/>
                </a:lnTo>
                <a:lnTo>
                  <a:pt x="1192365" y="3407723"/>
                </a:lnTo>
                <a:lnTo>
                  <a:pt x="1187357" y="3382223"/>
                </a:lnTo>
                <a:lnTo>
                  <a:pt x="1182348" y="3356723"/>
                </a:lnTo>
                <a:lnTo>
                  <a:pt x="1176367" y="3331484"/>
                </a:lnTo>
                <a:lnTo>
                  <a:pt x="1170386" y="3306245"/>
                </a:lnTo>
                <a:lnTo>
                  <a:pt x="1164227" y="3281314"/>
                </a:lnTo>
                <a:lnTo>
                  <a:pt x="1157191" y="3255055"/>
                </a:lnTo>
                <a:lnTo>
                  <a:pt x="1149668" y="3228926"/>
                </a:lnTo>
                <a:lnTo>
                  <a:pt x="1142454" y="3202975"/>
                </a:lnTo>
                <a:lnTo>
                  <a:pt x="1134446" y="3176976"/>
                </a:lnTo>
                <a:lnTo>
                  <a:pt x="1126259" y="3151285"/>
                </a:lnTo>
                <a:lnTo>
                  <a:pt x="1117456" y="3125239"/>
                </a:lnTo>
                <a:lnTo>
                  <a:pt x="1108961" y="3099371"/>
                </a:lnTo>
                <a:lnTo>
                  <a:pt x="1099363" y="3073276"/>
                </a:lnTo>
                <a:lnTo>
                  <a:pt x="1089895" y="3047668"/>
                </a:lnTo>
                <a:lnTo>
                  <a:pt x="1079810" y="3021705"/>
                </a:lnTo>
                <a:lnTo>
                  <a:pt x="1070035" y="2995919"/>
                </a:lnTo>
                <a:lnTo>
                  <a:pt x="1059464" y="2970085"/>
                </a:lnTo>
                <a:lnTo>
                  <a:pt x="1048408" y="2944382"/>
                </a:lnTo>
                <a:lnTo>
                  <a:pt x="1037837" y="2918549"/>
                </a:lnTo>
                <a:lnTo>
                  <a:pt x="1026294" y="2892976"/>
                </a:lnTo>
                <a:lnTo>
                  <a:pt x="1014929" y="2867094"/>
                </a:lnTo>
                <a:lnTo>
                  <a:pt x="1002900" y="2841652"/>
                </a:lnTo>
                <a:lnTo>
                  <a:pt x="991048" y="2815901"/>
                </a:lnTo>
                <a:lnTo>
                  <a:pt x="978711" y="2790280"/>
                </a:lnTo>
                <a:lnTo>
                  <a:pt x="966195" y="2764968"/>
                </a:lnTo>
                <a:lnTo>
                  <a:pt x="953549" y="2739170"/>
                </a:lnTo>
                <a:lnTo>
                  <a:pt x="940417" y="2713501"/>
                </a:lnTo>
                <a:lnTo>
                  <a:pt x="927415" y="2688319"/>
                </a:lnTo>
                <a:lnTo>
                  <a:pt x="913927" y="2663267"/>
                </a:lnTo>
                <a:lnTo>
                  <a:pt x="886512" y="2612500"/>
                </a:lnTo>
                <a:lnTo>
                  <a:pt x="858303" y="2561684"/>
                </a:lnTo>
                <a:lnTo>
                  <a:pt x="829608" y="2510999"/>
                </a:lnTo>
                <a:lnTo>
                  <a:pt x="799761" y="2460883"/>
                </a:lnTo>
                <a:lnTo>
                  <a:pt x="769037" y="2409438"/>
                </a:lnTo>
                <a:lnTo>
                  <a:pt x="737827" y="2358123"/>
                </a:lnTo>
                <a:lnTo>
                  <a:pt x="705953" y="2307247"/>
                </a:lnTo>
                <a:lnTo>
                  <a:pt x="673285" y="2256324"/>
                </a:lnTo>
                <a:lnTo>
                  <a:pt x="640438" y="2205709"/>
                </a:lnTo>
                <a:lnTo>
                  <a:pt x="607105" y="2155223"/>
                </a:lnTo>
                <a:lnTo>
                  <a:pt x="573594" y="2105047"/>
                </a:lnTo>
                <a:lnTo>
                  <a:pt x="538980" y="2054644"/>
                </a:lnTo>
                <a:lnTo>
                  <a:pt x="504805" y="2004906"/>
                </a:lnTo>
                <a:lnTo>
                  <a:pt x="470014" y="1954812"/>
                </a:lnTo>
                <a:lnTo>
                  <a:pt x="435044" y="1905026"/>
                </a:lnTo>
                <a:lnTo>
                  <a:pt x="400073" y="1855241"/>
                </a:lnTo>
                <a:lnTo>
                  <a:pt x="364748" y="1806072"/>
                </a:lnTo>
                <a:lnTo>
                  <a:pt x="329292" y="1756416"/>
                </a:lnTo>
                <a:lnTo>
                  <a:pt x="293349" y="1706890"/>
                </a:lnTo>
                <a:lnTo>
                  <a:pt x="257715" y="1657543"/>
                </a:lnTo>
                <a:lnTo>
                  <a:pt x="233935" y="1623261"/>
                </a:lnTo>
                <a:lnTo>
                  <a:pt x="210951" y="1589027"/>
                </a:lnTo>
                <a:lnTo>
                  <a:pt x="189248" y="1554711"/>
                </a:lnTo>
                <a:lnTo>
                  <a:pt x="168824" y="1520311"/>
                </a:lnTo>
                <a:lnTo>
                  <a:pt x="149373" y="1485651"/>
                </a:lnTo>
                <a:lnTo>
                  <a:pt x="131026" y="1451217"/>
                </a:lnTo>
                <a:lnTo>
                  <a:pt x="114137" y="1416392"/>
                </a:lnTo>
                <a:lnTo>
                  <a:pt x="98352" y="1381793"/>
                </a:lnTo>
                <a:lnTo>
                  <a:pt x="83977" y="1347597"/>
                </a:lnTo>
                <a:lnTo>
                  <a:pt x="70444" y="1312654"/>
                </a:lnTo>
                <a:lnTo>
                  <a:pt x="58145" y="1278424"/>
                </a:lnTo>
                <a:lnTo>
                  <a:pt x="47126" y="1244110"/>
                </a:lnTo>
                <a:lnTo>
                  <a:pt x="37081" y="1209537"/>
                </a:lnTo>
                <a:lnTo>
                  <a:pt x="28447" y="1175366"/>
                </a:lnTo>
                <a:lnTo>
                  <a:pt x="20915" y="1141422"/>
                </a:lnTo>
                <a:lnTo>
                  <a:pt x="14356" y="1107217"/>
                </a:lnTo>
                <a:lnTo>
                  <a:pt x="9207" y="1073415"/>
                </a:lnTo>
                <a:lnTo>
                  <a:pt x="5162" y="1039839"/>
                </a:lnTo>
                <a:lnTo>
                  <a:pt x="2398" y="1006180"/>
                </a:lnTo>
                <a:lnTo>
                  <a:pt x="558" y="973057"/>
                </a:lnTo>
                <a:lnTo>
                  <a:pt x="0" y="939850"/>
                </a:lnTo>
                <a:lnTo>
                  <a:pt x="544" y="906868"/>
                </a:lnTo>
                <a:lnTo>
                  <a:pt x="2499" y="874290"/>
                </a:lnTo>
                <a:lnTo>
                  <a:pt x="5250" y="841760"/>
                </a:lnTo>
                <a:lnTo>
                  <a:pt x="9410" y="809634"/>
                </a:lnTo>
                <a:lnTo>
                  <a:pt x="14675" y="777734"/>
                </a:lnTo>
                <a:lnTo>
                  <a:pt x="20863" y="746367"/>
                </a:lnTo>
                <a:lnTo>
                  <a:pt x="28463" y="715404"/>
                </a:lnTo>
                <a:lnTo>
                  <a:pt x="37036" y="684181"/>
                </a:lnTo>
                <a:lnTo>
                  <a:pt x="46842" y="653669"/>
                </a:lnTo>
                <a:lnTo>
                  <a:pt x="58058" y="623562"/>
                </a:lnTo>
                <a:lnTo>
                  <a:pt x="69406" y="593940"/>
                </a:lnTo>
                <a:lnTo>
                  <a:pt x="75874" y="579177"/>
                </a:lnTo>
                <a:lnTo>
                  <a:pt x="82829" y="564283"/>
                </a:lnTo>
                <a:lnTo>
                  <a:pt x="89914" y="549876"/>
                </a:lnTo>
                <a:lnTo>
                  <a:pt x="97485" y="535339"/>
                </a:lnTo>
                <a:lnTo>
                  <a:pt x="105186" y="521287"/>
                </a:lnTo>
                <a:lnTo>
                  <a:pt x="113066" y="506928"/>
                </a:lnTo>
                <a:lnTo>
                  <a:pt x="121075" y="493055"/>
                </a:lnTo>
                <a:lnTo>
                  <a:pt x="129880" y="479229"/>
                </a:lnTo>
                <a:lnTo>
                  <a:pt x="138684" y="465404"/>
                </a:lnTo>
                <a:lnTo>
                  <a:pt x="147488" y="451579"/>
                </a:lnTo>
                <a:lnTo>
                  <a:pt x="156731" y="438418"/>
                </a:lnTo>
                <a:lnTo>
                  <a:pt x="166460" y="425126"/>
                </a:lnTo>
                <a:lnTo>
                  <a:pt x="176010" y="412143"/>
                </a:lnTo>
                <a:lnTo>
                  <a:pt x="186356" y="399208"/>
                </a:lnTo>
                <a:lnTo>
                  <a:pt x="196702" y="386272"/>
                </a:lnTo>
                <a:lnTo>
                  <a:pt x="207178" y="373823"/>
                </a:lnTo>
                <a:lnTo>
                  <a:pt x="218140" y="361244"/>
                </a:lnTo>
                <a:lnTo>
                  <a:pt x="229103" y="348663"/>
                </a:lnTo>
                <a:lnTo>
                  <a:pt x="240504" y="336749"/>
                </a:lnTo>
                <a:lnTo>
                  <a:pt x="252390" y="324703"/>
                </a:lnTo>
                <a:lnTo>
                  <a:pt x="264277" y="312658"/>
                </a:lnTo>
                <a:lnTo>
                  <a:pt x="276295" y="301098"/>
                </a:lnTo>
                <a:lnTo>
                  <a:pt x="288313" y="289539"/>
                </a:lnTo>
                <a:lnTo>
                  <a:pt x="301433" y="278206"/>
                </a:lnTo>
                <a:lnTo>
                  <a:pt x="314067" y="267002"/>
                </a:lnTo>
                <a:lnTo>
                  <a:pt x="327009" y="255977"/>
                </a:lnTo>
                <a:lnTo>
                  <a:pt x="340260" y="245130"/>
                </a:lnTo>
                <a:lnTo>
                  <a:pt x="353641" y="234769"/>
                </a:lnTo>
                <a:lnTo>
                  <a:pt x="367508" y="224277"/>
                </a:lnTo>
                <a:lnTo>
                  <a:pt x="381197" y="214095"/>
                </a:lnTo>
                <a:lnTo>
                  <a:pt x="395373" y="203781"/>
                </a:lnTo>
                <a:lnTo>
                  <a:pt x="409987" y="194132"/>
                </a:lnTo>
                <a:lnTo>
                  <a:pt x="424292" y="184305"/>
                </a:lnTo>
                <a:lnTo>
                  <a:pt x="439215" y="174834"/>
                </a:lnTo>
                <a:lnTo>
                  <a:pt x="454137" y="165363"/>
                </a:lnTo>
                <a:lnTo>
                  <a:pt x="469498" y="156557"/>
                </a:lnTo>
                <a:lnTo>
                  <a:pt x="484860" y="147750"/>
                </a:lnTo>
                <a:lnTo>
                  <a:pt x="500350" y="139429"/>
                </a:lnTo>
                <a:lnTo>
                  <a:pt x="516150" y="131287"/>
                </a:lnTo>
                <a:lnTo>
                  <a:pt x="532436" y="123014"/>
                </a:lnTo>
                <a:lnTo>
                  <a:pt x="548544" y="115050"/>
                </a:lnTo>
                <a:lnTo>
                  <a:pt x="565269" y="107442"/>
                </a:lnTo>
                <a:lnTo>
                  <a:pt x="582123" y="100319"/>
                </a:lnTo>
                <a:lnTo>
                  <a:pt x="599156" y="92889"/>
                </a:lnTo>
                <a:lnTo>
                  <a:pt x="616141" y="86252"/>
                </a:lnTo>
                <a:lnTo>
                  <a:pt x="633743" y="79973"/>
                </a:lnTo>
                <a:lnTo>
                  <a:pt x="651214" y="73207"/>
                </a:lnTo>
                <a:lnTo>
                  <a:pt x="669124" y="67104"/>
                </a:lnTo>
                <a:lnTo>
                  <a:pt x="687342" y="61181"/>
                </a:lnTo>
                <a:lnTo>
                  <a:pt x="705560" y="55256"/>
                </a:lnTo>
                <a:lnTo>
                  <a:pt x="724039" y="50305"/>
                </a:lnTo>
                <a:lnTo>
                  <a:pt x="742695" y="45045"/>
                </a:lnTo>
                <a:lnTo>
                  <a:pt x="761661" y="39964"/>
                </a:lnTo>
                <a:lnTo>
                  <a:pt x="780756" y="35368"/>
                </a:lnTo>
                <a:lnTo>
                  <a:pt x="799674" y="31081"/>
                </a:lnTo>
                <a:lnTo>
                  <a:pt x="819386" y="26842"/>
                </a:lnTo>
                <a:lnTo>
                  <a:pt x="838920" y="22910"/>
                </a:lnTo>
                <a:lnTo>
                  <a:pt x="859071" y="19336"/>
                </a:lnTo>
                <a:lnTo>
                  <a:pt x="879221" y="15761"/>
                </a:lnTo>
                <a:lnTo>
                  <a:pt x="899323" y="12980"/>
                </a:lnTo>
                <a:lnTo>
                  <a:pt x="919913" y="10070"/>
                </a:lnTo>
                <a:lnTo>
                  <a:pt x="940502" y="7158"/>
                </a:lnTo>
                <a:lnTo>
                  <a:pt x="961043" y="5042"/>
                </a:lnTo>
                <a:lnTo>
                  <a:pt x="982379" y="2973"/>
                </a:lnTo>
                <a:lnTo>
                  <a:pt x="1003668" y="1700"/>
                </a:lnTo>
                <a:lnTo>
                  <a:pt x="1025087" y="911"/>
                </a:lnTo>
                <a:lnTo>
                  <a:pt x="1046635" y="6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538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1A782C-5668-4113-ACC3-570A1DD54A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7863" y="930740"/>
            <a:ext cx="6704137" cy="5927261"/>
          </a:xfrm>
          <a:custGeom>
            <a:avLst/>
            <a:gdLst>
              <a:gd name="connsiteX0" fmla="*/ 4274061 w 6704137"/>
              <a:gd name="connsiteY0" fmla="*/ 0 h 5927261"/>
              <a:gd name="connsiteX1" fmla="*/ 4423495 w 6704137"/>
              <a:gd name="connsiteY1" fmla="*/ 6697 h 5927261"/>
              <a:gd name="connsiteX2" fmla="*/ 4574177 w 6704137"/>
              <a:gd name="connsiteY2" fmla="*/ 22911 h 5927261"/>
              <a:gd name="connsiteX3" fmla="*/ 4724029 w 6704137"/>
              <a:gd name="connsiteY3" fmla="*/ 47584 h 5927261"/>
              <a:gd name="connsiteX4" fmla="*/ 4873047 w 6704137"/>
              <a:gd name="connsiteY4" fmla="*/ 81069 h 5927261"/>
              <a:gd name="connsiteX5" fmla="*/ 5021233 w 6704137"/>
              <a:gd name="connsiteY5" fmla="*/ 123719 h 5927261"/>
              <a:gd name="connsiteX6" fmla="*/ 5166921 w 6704137"/>
              <a:gd name="connsiteY6" fmla="*/ 174828 h 5927261"/>
              <a:gd name="connsiteX7" fmla="*/ 5310527 w 6704137"/>
              <a:gd name="connsiteY7" fmla="*/ 234397 h 5927261"/>
              <a:gd name="connsiteX8" fmla="*/ 5450804 w 6704137"/>
              <a:gd name="connsiteY8" fmla="*/ 302425 h 5927261"/>
              <a:gd name="connsiteX9" fmla="*/ 5588167 w 6704137"/>
              <a:gd name="connsiteY9" fmla="*/ 379618 h 5927261"/>
              <a:gd name="connsiteX10" fmla="*/ 5720535 w 6704137"/>
              <a:gd name="connsiteY10" fmla="*/ 464917 h 5927261"/>
              <a:gd name="connsiteX11" fmla="*/ 5849157 w 6704137"/>
              <a:gd name="connsiteY11" fmla="*/ 558324 h 5927261"/>
              <a:gd name="connsiteX12" fmla="*/ 5971952 w 6704137"/>
              <a:gd name="connsiteY12" fmla="*/ 660542 h 5927261"/>
              <a:gd name="connsiteX13" fmla="*/ 6089749 w 6704137"/>
              <a:gd name="connsiteY13" fmla="*/ 770869 h 5927261"/>
              <a:gd name="connsiteX14" fmla="*/ 6200890 w 6704137"/>
              <a:gd name="connsiteY14" fmla="*/ 889653 h 5927261"/>
              <a:gd name="connsiteX15" fmla="*/ 6304536 w 6704137"/>
              <a:gd name="connsiteY15" fmla="*/ 1016544 h 5927261"/>
              <a:gd name="connsiteX16" fmla="*/ 6401523 w 6704137"/>
              <a:gd name="connsiteY16" fmla="*/ 1151191 h 5927261"/>
              <a:gd name="connsiteX17" fmla="*/ 6490601 w 6704137"/>
              <a:gd name="connsiteY17" fmla="*/ 1294297 h 5927261"/>
              <a:gd name="connsiteX18" fmla="*/ 6571355 w 6704137"/>
              <a:gd name="connsiteY18" fmla="*/ 1445510 h 5927261"/>
              <a:gd name="connsiteX19" fmla="*/ 6642532 w 6704137"/>
              <a:gd name="connsiteY19" fmla="*/ 1604476 h 5927261"/>
              <a:gd name="connsiteX20" fmla="*/ 6704137 w 6704137"/>
              <a:gd name="connsiteY20" fmla="*/ 1771552 h 5927261"/>
              <a:gd name="connsiteX21" fmla="*/ 6704135 w 6704137"/>
              <a:gd name="connsiteY21" fmla="*/ 5927261 h 5927261"/>
              <a:gd name="connsiteX22" fmla="*/ 669701 w 6704137"/>
              <a:gd name="connsiteY22" fmla="*/ 5927261 h 5927261"/>
              <a:gd name="connsiteX23" fmla="*/ 669701 w 6704137"/>
              <a:gd name="connsiteY23" fmla="*/ 5924462 h 5927261"/>
              <a:gd name="connsiteX24" fmla="*/ 635123 w 6704137"/>
              <a:gd name="connsiteY24" fmla="*/ 5921900 h 5927261"/>
              <a:gd name="connsiteX25" fmla="*/ 0 w 6704137"/>
              <a:gd name="connsiteY25" fmla="*/ 4889011 h 5927261"/>
              <a:gd name="connsiteX26" fmla="*/ 569201 w 6704137"/>
              <a:gd name="connsiteY26" fmla="*/ 3870578 h 5927261"/>
              <a:gd name="connsiteX27" fmla="*/ 604306 w 6704137"/>
              <a:gd name="connsiteY27" fmla="*/ 3862881 h 5927261"/>
              <a:gd name="connsiteX28" fmla="*/ 610363 w 6704137"/>
              <a:gd name="connsiteY28" fmla="*/ 3858546 h 5927261"/>
              <a:gd name="connsiteX29" fmla="*/ 696035 w 6704137"/>
              <a:gd name="connsiteY29" fmla="*/ 3823482 h 5927261"/>
              <a:gd name="connsiteX30" fmla="*/ 720252 w 6704137"/>
              <a:gd name="connsiteY30" fmla="*/ 3820263 h 5927261"/>
              <a:gd name="connsiteX31" fmla="*/ 819171 w 6704137"/>
              <a:gd name="connsiteY31" fmla="*/ 3762695 h 5927261"/>
              <a:gd name="connsiteX32" fmla="*/ 933225 w 6704137"/>
              <a:gd name="connsiteY32" fmla="*/ 3704537 h 5927261"/>
              <a:gd name="connsiteX33" fmla="*/ 1053938 w 6704137"/>
              <a:gd name="connsiteY33" fmla="*/ 3652018 h 5927261"/>
              <a:gd name="connsiteX34" fmla="*/ 1180479 w 6704137"/>
              <a:gd name="connsiteY34" fmla="*/ 3605843 h 5927261"/>
              <a:gd name="connsiteX35" fmla="*/ 1303689 w 6704137"/>
              <a:gd name="connsiteY35" fmla="*/ 3559669 h 5927261"/>
              <a:gd name="connsiteX36" fmla="*/ 1414412 w 6704137"/>
              <a:gd name="connsiteY36" fmla="*/ 3508912 h 5927261"/>
              <a:gd name="connsiteX37" fmla="*/ 1513063 w 6704137"/>
              <a:gd name="connsiteY37" fmla="*/ 3453221 h 5927261"/>
              <a:gd name="connsiteX38" fmla="*/ 1600476 w 6704137"/>
              <a:gd name="connsiteY38" fmla="*/ 3392948 h 5927261"/>
              <a:gd name="connsiteX39" fmla="*/ 1677483 w 6704137"/>
              <a:gd name="connsiteY39" fmla="*/ 3328091 h 5927261"/>
              <a:gd name="connsiteX40" fmla="*/ 1744915 w 6704137"/>
              <a:gd name="connsiteY40" fmla="*/ 3259358 h 5927261"/>
              <a:gd name="connsiteX41" fmla="*/ 1802774 w 6704137"/>
              <a:gd name="connsiteY41" fmla="*/ 3186396 h 5927261"/>
              <a:gd name="connsiteX42" fmla="*/ 1853141 w 6704137"/>
              <a:gd name="connsiteY42" fmla="*/ 3109555 h 5927261"/>
              <a:gd name="connsiteX43" fmla="*/ 1896431 w 6704137"/>
              <a:gd name="connsiteY43" fmla="*/ 3029191 h 5927261"/>
              <a:gd name="connsiteX44" fmla="*/ 1932644 w 6704137"/>
              <a:gd name="connsiteY44" fmla="*/ 2946005 h 5927261"/>
              <a:gd name="connsiteX45" fmla="*/ 1963863 w 6704137"/>
              <a:gd name="connsiteY45" fmla="*/ 2858591 h 5927261"/>
              <a:gd name="connsiteX46" fmla="*/ 1989671 w 6704137"/>
              <a:gd name="connsiteY46" fmla="*/ 2769063 h 5927261"/>
              <a:gd name="connsiteX47" fmla="*/ 2011317 w 6704137"/>
              <a:gd name="connsiteY47" fmla="*/ 2676008 h 5927261"/>
              <a:gd name="connsiteX48" fmla="*/ 2029631 w 6704137"/>
              <a:gd name="connsiteY48" fmla="*/ 2580840 h 5927261"/>
              <a:gd name="connsiteX49" fmla="*/ 2045866 w 6704137"/>
              <a:gd name="connsiteY49" fmla="*/ 2482851 h 5927261"/>
              <a:gd name="connsiteX50" fmla="*/ 2060435 w 6704137"/>
              <a:gd name="connsiteY50" fmla="*/ 2382748 h 5927261"/>
              <a:gd name="connsiteX51" fmla="*/ 2073338 w 6704137"/>
              <a:gd name="connsiteY51" fmla="*/ 2280528 h 5927261"/>
              <a:gd name="connsiteX52" fmla="*/ 2086242 w 6704137"/>
              <a:gd name="connsiteY52" fmla="*/ 2176547 h 5927261"/>
              <a:gd name="connsiteX53" fmla="*/ 2100394 w 6704137"/>
              <a:gd name="connsiteY53" fmla="*/ 2070805 h 5927261"/>
              <a:gd name="connsiteX54" fmla="*/ 2115796 w 6704137"/>
              <a:gd name="connsiteY54" fmla="*/ 1963298 h 5927261"/>
              <a:gd name="connsiteX55" fmla="*/ 2133278 w 6704137"/>
              <a:gd name="connsiteY55" fmla="*/ 1855088 h 5927261"/>
              <a:gd name="connsiteX56" fmla="*/ 2153259 w 6704137"/>
              <a:gd name="connsiteY56" fmla="*/ 1745468 h 5927261"/>
              <a:gd name="connsiteX57" fmla="*/ 2177818 w 6704137"/>
              <a:gd name="connsiteY57" fmla="*/ 1635143 h 5927261"/>
              <a:gd name="connsiteX58" fmla="*/ 2206539 w 6704137"/>
              <a:gd name="connsiteY58" fmla="*/ 1524112 h 5927261"/>
              <a:gd name="connsiteX59" fmla="*/ 2241088 w 6704137"/>
              <a:gd name="connsiteY59" fmla="*/ 1412023 h 5927261"/>
              <a:gd name="connsiteX60" fmla="*/ 2281465 w 6704137"/>
              <a:gd name="connsiteY60" fmla="*/ 1299936 h 5927261"/>
              <a:gd name="connsiteX61" fmla="*/ 2328917 w 6704137"/>
              <a:gd name="connsiteY61" fmla="*/ 1188200 h 5927261"/>
              <a:gd name="connsiteX62" fmla="*/ 2383863 w 6704137"/>
              <a:gd name="connsiteY62" fmla="*/ 1075761 h 5927261"/>
              <a:gd name="connsiteX63" fmla="*/ 2447965 w 6704137"/>
              <a:gd name="connsiteY63" fmla="*/ 964378 h 5927261"/>
              <a:gd name="connsiteX64" fmla="*/ 2520809 w 6704137"/>
              <a:gd name="connsiteY64" fmla="*/ 852644 h 5927261"/>
              <a:gd name="connsiteX65" fmla="*/ 2604060 w 6704137"/>
              <a:gd name="connsiteY65" fmla="*/ 742317 h 5927261"/>
              <a:gd name="connsiteX66" fmla="*/ 2698132 w 6704137"/>
              <a:gd name="connsiteY66" fmla="*/ 632344 h 5927261"/>
              <a:gd name="connsiteX67" fmla="*/ 2801778 w 6704137"/>
              <a:gd name="connsiteY67" fmla="*/ 528011 h 5927261"/>
              <a:gd name="connsiteX68" fmla="*/ 2912085 w 6704137"/>
              <a:gd name="connsiteY68" fmla="*/ 432842 h 5927261"/>
              <a:gd name="connsiteX69" fmla="*/ 3028635 w 6704137"/>
              <a:gd name="connsiteY69" fmla="*/ 347543 h 5927261"/>
              <a:gd name="connsiteX70" fmla="*/ 3151430 w 6704137"/>
              <a:gd name="connsiteY70" fmla="*/ 271759 h 5927261"/>
              <a:gd name="connsiteX71" fmla="*/ 3279221 w 6704137"/>
              <a:gd name="connsiteY71" fmla="*/ 205493 h 5927261"/>
              <a:gd name="connsiteX72" fmla="*/ 3411587 w 6704137"/>
              <a:gd name="connsiteY72" fmla="*/ 148393 h 5927261"/>
              <a:gd name="connsiteX73" fmla="*/ 3548119 w 6704137"/>
              <a:gd name="connsiteY73" fmla="*/ 100457 h 5927261"/>
              <a:gd name="connsiteX74" fmla="*/ 3688395 w 6704137"/>
              <a:gd name="connsiteY74" fmla="*/ 62036 h 5927261"/>
              <a:gd name="connsiteX75" fmla="*/ 3831585 w 6704137"/>
              <a:gd name="connsiteY75" fmla="*/ 33132 h 5927261"/>
              <a:gd name="connsiteX76" fmla="*/ 3977273 w 6704137"/>
              <a:gd name="connsiteY76" fmla="*/ 12689 h 5927261"/>
              <a:gd name="connsiteX77" fmla="*/ 4124626 w 6704137"/>
              <a:gd name="connsiteY77" fmla="*/ 1763 h 592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704137" h="5927261">
                <a:moveTo>
                  <a:pt x="4274061" y="0"/>
                </a:moveTo>
                <a:lnTo>
                  <a:pt x="4423495" y="6697"/>
                </a:lnTo>
                <a:lnTo>
                  <a:pt x="4574177" y="22911"/>
                </a:lnTo>
                <a:lnTo>
                  <a:pt x="4724029" y="47584"/>
                </a:lnTo>
                <a:lnTo>
                  <a:pt x="4873047" y="81069"/>
                </a:lnTo>
                <a:lnTo>
                  <a:pt x="5021233" y="123719"/>
                </a:lnTo>
                <a:lnTo>
                  <a:pt x="5166921" y="174828"/>
                </a:lnTo>
                <a:lnTo>
                  <a:pt x="5310527" y="234397"/>
                </a:lnTo>
                <a:lnTo>
                  <a:pt x="5450804" y="302425"/>
                </a:lnTo>
                <a:lnTo>
                  <a:pt x="5588167" y="379618"/>
                </a:lnTo>
                <a:lnTo>
                  <a:pt x="5720535" y="464917"/>
                </a:lnTo>
                <a:lnTo>
                  <a:pt x="5849157" y="558324"/>
                </a:lnTo>
                <a:lnTo>
                  <a:pt x="5971952" y="660542"/>
                </a:lnTo>
                <a:lnTo>
                  <a:pt x="6089749" y="770869"/>
                </a:lnTo>
                <a:lnTo>
                  <a:pt x="6200890" y="889653"/>
                </a:lnTo>
                <a:lnTo>
                  <a:pt x="6304536" y="1016544"/>
                </a:lnTo>
                <a:lnTo>
                  <a:pt x="6401523" y="1151191"/>
                </a:lnTo>
                <a:lnTo>
                  <a:pt x="6490601" y="1294297"/>
                </a:lnTo>
                <a:lnTo>
                  <a:pt x="6571355" y="1445510"/>
                </a:lnTo>
                <a:lnTo>
                  <a:pt x="6642532" y="1604476"/>
                </a:lnTo>
                <a:lnTo>
                  <a:pt x="6704137" y="1771552"/>
                </a:lnTo>
                <a:lnTo>
                  <a:pt x="6704135" y="5927261"/>
                </a:lnTo>
                <a:lnTo>
                  <a:pt x="669701" y="5927261"/>
                </a:lnTo>
                <a:lnTo>
                  <a:pt x="669701" y="5924462"/>
                </a:lnTo>
                <a:lnTo>
                  <a:pt x="635123" y="5921900"/>
                </a:lnTo>
                <a:cubicBezTo>
                  <a:pt x="278384" y="5868732"/>
                  <a:pt x="0" y="5426582"/>
                  <a:pt x="0" y="4889011"/>
                </a:cubicBezTo>
                <a:cubicBezTo>
                  <a:pt x="0" y="4385038"/>
                  <a:pt x="244673" y="3964933"/>
                  <a:pt x="569201" y="3870578"/>
                </a:cubicBezTo>
                <a:lnTo>
                  <a:pt x="604306" y="3862881"/>
                </a:lnTo>
                <a:lnTo>
                  <a:pt x="610363" y="3858546"/>
                </a:lnTo>
                <a:cubicBezTo>
                  <a:pt x="637665" y="3843321"/>
                  <a:pt x="666324" y="3831498"/>
                  <a:pt x="696035" y="3823482"/>
                </a:cubicBezTo>
                <a:lnTo>
                  <a:pt x="720252" y="3820263"/>
                </a:lnTo>
                <a:lnTo>
                  <a:pt x="819171" y="3762695"/>
                </a:lnTo>
                <a:lnTo>
                  <a:pt x="933225" y="3704537"/>
                </a:lnTo>
                <a:lnTo>
                  <a:pt x="1053938" y="3652018"/>
                </a:lnTo>
                <a:lnTo>
                  <a:pt x="1180479" y="3605843"/>
                </a:lnTo>
                <a:lnTo>
                  <a:pt x="1303689" y="3559669"/>
                </a:lnTo>
                <a:lnTo>
                  <a:pt x="1414412" y="3508912"/>
                </a:lnTo>
                <a:lnTo>
                  <a:pt x="1513063" y="3453221"/>
                </a:lnTo>
                <a:lnTo>
                  <a:pt x="1600476" y="3392948"/>
                </a:lnTo>
                <a:lnTo>
                  <a:pt x="1677483" y="3328091"/>
                </a:lnTo>
                <a:lnTo>
                  <a:pt x="1744915" y="3259358"/>
                </a:lnTo>
                <a:lnTo>
                  <a:pt x="1802774" y="3186396"/>
                </a:lnTo>
                <a:lnTo>
                  <a:pt x="1853141" y="3109555"/>
                </a:lnTo>
                <a:lnTo>
                  <a:pt x="1896431" y="3029191"/>
                </a:lnTo>
                <a:lnTo>
                  <a:pt x="1932644" y="2946005"/>
                </a:lnTo>
                <a:lnTo>
                  <a:pt x="1963863" y="2858591"/>
                </a:lnTo>
                <a:lnTo>
                  <a:pt x="1989671" y="2769063"/>
                </a:lnTo>
                <a:lnTo>
                  <a:pt x="2011317" y="2676008"/>
                </a:lnTo>
                <a:lnTo>
                  <a:pt x="2029631" y="2580840"/>
                </a:lnTo>
                <a:lnTo>
                  <a:pt x="2045866" y="2482851"/>
                </a:lnTo>
                <a:lnTo>
                  <a:pt x="2060435" y="2382748"/>
                </a:lnTo>
                <a:lnTo>
                  <a:pt x="2073338" y="2280528"/>
                </a:lnTo>
                <a:lnTo>
                  <a:pt x="2086242" y="2176547"/>
                </a:lnTo>
                <a:lnTo>
                  <a:pt x="2100394" y="2070805"/>
                </a:lnTo>
                <a:lnTo>
                  <a:pt x="2115796" y="1963298"/>
                </a:lnTo>
                <a:lnTo>
                  <a:pt x="2133278" y="1855088"/>
                </a:lnTo>
                <a:lnTo>
                  <a:pt x="2153259" y="1745468"/>
                </a:lnTo>
                <a:lnTo>
                  <a:pt x="2177818" y="1635143"/>
                </a:lnTo>
                <a:lnTo>
                  <a:pt x="2206539" y="1524112"/>
                </a:lnTo>
                <a:lnTo>
                  <a:pt x="2241088" y="1412023"/>
                </a:lnTo>
                <a:lnTo>
                  <a:pt x="2281465" y="1299936"/>
                </a:lnTo>
                <a:lnTo>
                  <a:pt x="2328917" y="1188200"/>
                </a:lnTo>
                <a:lnTo>
                  <a:pt x="2383863" y="1075761"/>
                </a:lnTo>
                <a:lnTo>
                  <a:pt x="2447965" y="964378"/>
                </a:lnTo>
                <a:lnTo>
                  <a:pt x="2520809" y="852644"/>
                </a:lnTo>
                <a:lnTo>
                  <a:pt x="2604060" y="742317"/>
                </a:lnTo>
                <a:lnTo>
                  <a:pt x="2698132" y="632344"/>
                </a:lnTo>
                <a:lnTo>
                  <a:pt x="2801778" y="528011"/>
                </a:lnTo>
                <a:lnTo>
                  <a:pt x="2912085" y="432842"/>
                </a:lnTo>
                <a:lnTo>
                  <a:pt x="3028635" y="347543"/>
                </a:lnTo>
                <a:lnTo>
                  <a:pt x="3151430" y="271759"/>
                </a:lnTo>
                <a:lnTo>
                  <a:pt x="3279221" y="205493"/>
                </a:lnTo>
                <a:lnTo>
                  <a:pt x="3411587" y="148393"/>
                </a:lnTo>
                <a:lnTo>
                  <a:pt x="3548119" y="100457"/>
                </a:lnTo>
                <a:lnTo>
                  <a:pt x="3688395" y="62036"/>
                </a:lnTo>
                <a:lnTo>
                  <a:pt x="3831585" y="33132"/>
                </a:lnTo>
                <a:lnTo>
                  <a:pt x="3977273" y="12689"/>
                </a:lnTo>
                <a:lnTo>
                  <a:pt x="4124626" y="17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015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79F5DA-8D02-4165-851C-9F5FA69622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16825" y="-1129465"/>
            <a:ext cx="3105584" cy="3105585"/>
          </a:xfrm>
          <a:custGeom>
            <a:avLst/>
            <a:gdLst>
              <a:gd name="connsiteX0" fmla="*/ 1984465 w 3105584"/>
              <a:gd name="connsiteY0" fmla="*/ 0 h 3105585"/>
              <a:gd name="connsiteX1" fmla="*/ 3105584 w 3105584"/>
              <a:gd name="connsiteY1" fmla="*/ 1121119 h 3105585"/>
              <a:gd name="connsiteX2" fmla="*/ 1121118 w 3105584"/>
              <a:gd name="connsiteY2" fmla="*/ 3105585 h 3105585"/>
              <a:gd name="connsiteX3" fmla="*/ 0 w 3105584"/>
              <a:gd name="connsiteY3" fmla="*/ 1984466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984465" y="0"/>
                </a:moveTo>
                <a:lnTo>
                  <a:pt x="3105584" y="1121119"/>
                </a:lnTo>
                <a:lnTo>
                  <a:pt x="1121118" y="3105585"/>
                </a:lnTo>
                <a:lnTo>
                  <a:pt x="0" y="1984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142C74-5150-4316-B74F-10E86EDD41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3072" y="1705177"/>
            <a:ext cx="3105584" cy="3105585"/>
          </a:xfrm>
          <a:custGeom>
            <a:avLst/>
            <a:gdLst>
              <a:gd name="connsiteX0" fmla="*/ 1984465 w 3105584"/>
              <a:gd name="connsiteY0" fmla="*/ 0 h 3105585"/>
              <a:gd name="connsiteX1" fmla="*/ 3105584 w 3105584"/>
              <a:gd name="connsiteY1" fmla="*/ 1121119 h 3105585"/>
              <a:gd name="connsiteX2" fmla="*/ 1121118 w 3105584"/>
              <a:gd name="connsiteY2" fmla="*/ 3105585 h 3105585"/>
              <a:gd name="connsiteX3" fmla="*/ 0 w 3105584"/>
              <a:gd name="connsiteY3" fmla="*/ 1984466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984465" y="0"/>
                </a:moveTo>
                <a:lnTo>
                  <a:pt x="3105584" y="1121119"/>
                </a:lnTo>
                <a:lnTo>
                  <a:pt x="1121118" y="3105585"/>
                </a:lnTo>
                <a:lnTo>
                  <a:pt x="0" y="1984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B126F6-2CC9-4284-9659-6423E4B419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6804" y="-643485"/>
            <a:ext cx="3105584" cy="3105585"/>
          </a:xfrm>
          <a:custGeom>
            <a:avLst/>
            <a:gdLst>
              <a:gd name="connsiteX0" fmla="*/ 1984465 w 3105584"/>
              <a:gd name="connsiteY0" fmla="*/ 0 h 3105585"/>
              <a:gd name="connsiteX1" fmla="*/ 3105584 w 3105584"/>
              <a:gd name="connsiteY1" fmla="*/ 1121119 h 3105585"/>
              <a:gd name="connsiteX2" fmla="*/ 1121119 w 3105584"/>
              <a:gd name="connsiteY2" fmla="*/ 3105585 h 3105585"/>
              <a:gd name="connsiteX3" fmla="*/ 0 w 3105584"/>
              <a:gd name="connsiteY3" fmla="*/ 1984466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984465" y="0"/>
                </a:moveTo>
                <a:lnTo>
                  <a:pt x="3105584" y="1121119"/>
                </a:lnTo>
                <a:lnTo>
                  <a:pt x="1121119" y="3105585"/>
                </a:lnTo>
                <a:lnTo>
                  <a:pt x="0" y="1984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BB8B635-9023-41E6-AD66-20ACE1250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34320" y="1925293"/>
            <a:ext cx="3105584" cy="3105585"/>
          </a:xfrm>
          <a:custGeom>
            <a:avLst/>
            <a:gdLst>
              <a:gd name="connsiteX0" fmla="*/ 1984465 w 3105584"/>
              <a:gd name="connsiteY0" fmla="*/ 0 h 3105585"/>
              <a:gd name="connsiteX1" fmla="*/ 3105584 w 3105584"/>
              <a:gd name="connsiteY1" fmla="*/ 1121119 h 3105585"/>
              <a:gd name="connsiteX2" fmla="*/ 1121119 w 3105584"/>
              <a:gd name="connsiteY2" fmla="*/ 3105585 h 3105585"/>
              <a:gd name="connsiteX3" fmla="*/ 0 w 3105584"/>
              <a:gd name="connsiteY3" fmla="*/ 1984466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984465" y="0"/>
                </a:moveTo>
                <a:lnTo>
                  <a:pt x="3105584" y="1121119"/>
                </a:lnTo>
                <a:lnTo>
                  <a:pt x="1121119" y="3105585"/>
                </a:lnTo>
                <a:lnTo>
                  <a:pt x="0" y="1984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8D29EDB-279A-48E3-BDED-D65A1F8B1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0271" y="4326492"/>
            <a:ext cx="3105584" cy="3105585"/>
          </a:xfrm>
          <a:custGeom>
            <a:avLst/>
            <a:gdLst>
              <a:gd name="connsiteX0" fmla="*/ 1984465 w 3105584"/>
              <a:gd name="connsiteY0" fmla="*/ 0 h 3105585"/>
              <a:gd name="connsiteX1" fmla="*/ 3105584 w 3105584"/>
              <a:gd name="connsiteY1" fmla="*/ 1121119 h 3105585"/>
              <a:gd name="connsiteX2" fmla="*/ 1121119 w 3105584"/>
              <a:gd name="connsiteY2" fmla="*/ 3105585 h 3105585"/>
              <a:gd name="connsiteX3" fmla="*/ 0 w 3105584"/>
              <a:gd name="connsiteY3" fmla="*/ 1984466 h 310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584" h="3105585">
                <a:moveTo>
                  <a:pt x="1984465" y="0"/>
                </a:moveTo>
                <a:lnTo>
                  <a:pt x="3105584" y="1121119"/>
                </a:lnTo>
                <a:lnTo>
                  <a:pt x="1121119" y="3105585"/>
                </a:lnTo>
                <a:lnTo>
                  <a:pt x="0" y="1984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138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AA59F20-3796-45A6-9E71-CF94106BF3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139" y="780923"/>
            <a:ext cx="5296155" cy="5296155"/>
          </a:xfrm>
          <a:custGeom>
            <a:avLst/>
            <a:gdLst>
              <a:gd name="connsiteX0" fmla="*/ 1334398 w 5296155"/>
              <a:gd name="connsiteY0" fmla="*/ 0 h 5296155"/>
              <a:gd name="connsiteX1" fmla="*/ 2648076 w 5296155"/>
              <a:gd name="connsiteY1" fmla="*/ 1313678 h 5296155"/>
              <a:gd name="connsiteX2" fmla="*/ 3961755 w 5296155"/>
              <a:gd name="connsiteY2" fmla="*/ 0 h 5296155"/>
              <a:gd name="connsiteX3" fmla="*/ 5296155 w 5296155"/>
              <a:gd name="connsiteY3" fmla="*/ 1334399 h 5296155"/>
              <a:gd name="connsiteX4" fmla="*/ 3982476 w 5296155"/>
              <a:gd name="connsiteY4" fmla="*/ 2648078 h 5296155"/>
              <a:gd name="connsiteX5" fmla="*/ 5296155 w 5296155"/>
              <a:gd name="connsiteY5" fmla="*/ 3961756 h 5296155"/>
              <a:gd name="connsiteX6" fmla="*/ 3961756 w 5296155"/>
              <a:gd name="connsiteY6" fmla="*/ 5296155 h 5296155"/>
              <a:gd name="connsiteX7" fmla="*/ 2648078 w 5296155"/>
              <a:gd name="connsiteY7" fmla="*/ 3982476 h 5296155"/>
              <a:gd name="connsiteX8" fmla="*/ 1334399 w 5296155"/>
              <a:gd name="connsiteY8" fmla="*/ 5296155 h 5296155"/>
              <a:gd name="connsiteX9" fmla="*/ 0 w 5296155"/>
              <a:gd name="connsiteY9" fmla="*/ 3961755 h 5296155"/>
              <a:gd name="connsiteX10" fmla="*/ 1313678 w 5296155"/>
              <a:gd name="connsiteY10" fmla="*/ 2648076 h 5296155"/>
              <a:gd name="connsiteX11" fmla="*/ 0 w 5296155"/>
              <a:gd name="connsiteY11" fmla="*/ 1334398 h 529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6155" h="5296155">
                <a:moveTo>
                  <a:pt x="1334398" y="0"/>
                </a:moveTo>
                <a:lnTo>
                  <a:pt x="2648076" y="1313678"/>
                </a:lnTo>
                <a:lnTo>
                  <a:pt x="3961755" y="0"/>
                </a:lnTo>
                <a:lnTo>
                  <a:pt x="5296155" y="1334399"/>
                </a:lnTo>
                <a:lnTo>
                  <a:pt x="3982476" y="2648078"/>
                </a:lnTo>
                <a:lnTo>
                  <a:pt x="5296155" y="3961756"/>
                </a:lnTo>
                <a:lnTo>
                  <a:pt x="3961756" y="5296155"/>
                </a:lnTo>
                <a:lnTo>
                  <a:pt x="2648078" y="3982476"/>
                </a:lnTo>
                <a:lnTo>
                  <a:pt x="1334399" y="5296155"/>
                </a:lnTo>
                <a:lnTo>
                  <a:pt x="0" y="3961755"/>
                </a:lnTo>
                <a:lnTo>
                  <a:pt x="1313678" y="2648076"/>
                </a:lnTo>
                <a:lnTo>
                  <a:pt x="0" y="13343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016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6DC594-98F9-48B5-8A4E-EDEFB39DB1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71309" y="0"/>
            <a:ext cx="6566694" cy="6959744"/>
          </a:xfrm>
          <a:custGeom>
            <a:avLst/>
            <a:gdLst>
              <a:gd name="connsiteX0" fmla="*/ 2892048 w 6566694"/>
              <a:gd name="connsiteY0" fmla="*/ 5347065 h 6959744"/>
              <a:gd name="connsiteX1" fmla="*/ 3587168 w 6566694"/>
              <a:gd name="connsiteY1" fmla="*/ 5694624 h 6959744"/>
              <a:gd name="connsiteX2" fmla="*/ 3587168 w 6566694"/>
              <a:gd name="connsiteY2" fmla="*/ 6612183 h 6959744"/>
              <a:gd name="connsiteX3" fmla="*/ 2892048 w 6566694"/>
              <a:gd name="connsiteY3" fmla="*/ 6959744 h 6959744"/>
              <a:gd name="connsiteX4" fmla="*/ 2196928 w 6566694"/>
              <a:gd name="connsiteY4" fmla="*/ 6612183 h 6959744"/>
              <a:gd name="connsiteX5" fmla="*/ 2196928 w 6566694"/>
              <a:gd name="connsiteY5" fmla="*/ 5694624 h 6959744"/>
              <a:gd name="connsiteX6" fmla="*/ 1430956 w 6566694"/>
              <a:gd name="connsiteY6" fmla="*/ 5347064 h 6959744"/>
              <a:gd name="connsiteX7" fmla="*/ 2126076 w 6566694"/>
              <a:gd name="connsiteY7" fmla="*/ 5694623 h 6959744"/>
              <a:gd name="connsiteX8" fmla="*/ 2126076 w 6566694"/>
              <a:gd name="connsiteY8" fmla="*/ 6612182 h 6959744"/>
              <a:gd name="connsiteX9" fmla="*/ 1430956 w 6566694"/>
              <a:gd name="connsiteY9" fmla="*/ 6959743 h 6959744"/>
              <a:gd name="connsiteX10" fmla="*/ 735835 w 6566694"/>
              <a:gd name="connsiteY10" fmla="*/ 6612182 h 6959744"/>
              <a:gd name="connsiteX11" fmla="*/ 735835 w 6566694"/>
              <a:gd name="connsiteY11" fmla="*/ 5694623 h 6959744"/>
              <a:gd name="connsiteX12" fmla="*/ 5871574 w 6566694"/>
              <a:gd name="connsiteY12" fmla="*/ 5347063 h 6959744"/>
              <a:gd name="connsiteX13" fmla="*/ 6566694 w 6566694"/>
              <a:gd name="connsiteY13" fmla="*/ 5694623 h 6959744"/>
              <a:gd name="connsiteX14" fmla="*/ 6566694 w 6566694"/>
              <a:gd name="connsiteY14" fmla="*/ 6612181 h 6959744"/>
              <a:gd name="connsiteX15" fmla="*/ 5871574 w 6566694"/>
              <a:gd name="connsiteY15" fmla="*/ 6959742 h 6959744"/>
              <a:gd name="connsiteX16" fmla="*/ 5176453 w 6566694"/>
              <a:gd name="connsiteY16" fmla="*/ 6612181 h 6959744"/>
              <a:gd name="connsiteX17" fmla="*/ 5176453 w 6566694"/>
              <a:gd name="connsiteY17" fmla="*/ 5694623 h 6959744"/>
              <a:gd name="connsiteX18" fmla="*/ 3627883 w 6566694"/>
              <a:gd name="connsiteY18" fmla="*/ 4017085 h 6959744"/>
              <a:gd name="connsiteX19" fmla="*/ 4323004 w 6566694"/>
              <a:gd name="connsiteY19" fmla="*/ 4364644 h 6959744"/>
              <a:gd name="connsiteX20" fmla="*/ 4323004 w 6566694"/>
              <a:gd name="connsiteY20" fmla="*/ 5282203 h 6959744"/>
              <a:gd name="connsiteX21" fmla="*/ 3627883 w 6566694"/>
              <a:gd name="connsiteY21" fmla="*/ 5629763 h 6959744"/>
              <a:gd name="connsiteX22" fmla="*/ 2932763 w 6566694"/>
              <a:gd name="connsiteY22" fmla="*/ 5282203 h 6959744"/>
              <a:gd name="connsiteX23" fmla="*/ 2932763 w 6566694"/>
              <a:gd name="connsiteY23" fmla="*/ 4364644 h 6959744"/>
              <a:gd name="connsiteX24" fmla="*/ 695120 w 6566694"/>
              <a:gd name="connsiteY24" fmla="*/ 4003512 h 6959744"/>
              <a:gd name="connsiteX25" fmla="*/ 1390241 w 6566694"/>
              <a:gd name="connsiteY25" fmla="*/ 4351072 h 6959744"/>
              <a:gd name="connsiteX26" fmla="*/ 1390241 w 6566694"/>
              <a:gd name="connsiteY26" fmla="*/ 5268630 h 6959744"/>
              <a:gd name="connsiteX27" fmla="*/ 695120 w 6566694"/>
              <a:gd name="connsiteY27" fmla="*/ 5616191 h 6959744"/>
              <a:gd name="connsiteX28" fmla="*/ 0 w 6566694"/>
              <a:gd name="connsiteY28" fmla="*/ 5268630 h 6959744"/>
              <a:gd name="connsiteX29" fmla="*/ 0 w 6566694"/>
              <a:gd name="connsiteY29" fmla="*/ 4351072 h 6959744"/>
              <a:gd name="connsiteX30" fmla="*/ 2166791 w 6566694"/>
              <a:gd name="connsiteY30" fmla="*/ 4003511 h 6959744"/>
              <a:gd name="connsiteX31" fmla="*/ 2861911 w 6566694"/>
              <a:gd name="connsiteY31" fmla="*/ 4351071 h 6959744"/>
              <a:gd name="connsiteX32" fmla="*/ 2861911 w 6566694"/>
              <a:gd name="connsiteY32" fmla="*/ 5268629 h 6959744"/>
              <a:gd name="connsiteX33" fmla="*/ 2166791 w 6566694"/>
              <a:gd name="connsiteY33" fmla="*/ 5616190 h 6959744"/>
              <a:gd name="connsiteX34" fmla="*/ 1471671 w 6566694"/>
              <a:gd name="connsiteY34" fmla="*/ 5268629 h 6959744"/>
              <a:gd name="connsiteX35" fmla="*/ 1471671 w 6566694"/>
              <a:gd name="connsiteY35" fmla="*/ 4351071 h 6959744"/>
              <a:gd name="connsiteX36" fmla="*/ 5117646 w 6566694"/>
              <a:gd name="connsiteY36" fmla="*/ 4003510 h 6959744"/>
              <a:gd name="connsiteX37" fmla="*/ 5812766 w 6566694"/>
              <a:gd name="connsiteY37" fmla="*/ 4351070 h 6959744"/>
              <a:gd name="connsiteX38" fmla="*/ 5812766 w 6566694"/>
              <a:gd name="connsiteY38" fmla="*/ 5268628 h 6959744"/>
              <a:gd name="connsiteX39" fmla="*/ 5117646 w 6566694"/>
              <a:gd name="connsiteY39" fmla="*/ 5616189 h 6959744"/>
              <a:gd name="connsiteX40" fmla="*/ 4422526 w 6566694"/>
              <a:gd name="connsiteY40" fmla="*/ 5268628 h 6959744"/>
              <a:gd name="connsiteX41" fmla="*/ 4422526 w 6566694"/>
              <a:gd name="connsiteY41" fmla="*/ 4351070 h 6959744"/>
              <a:gd name="connsiteX42" fmla="*/ 2892048 w 6566694"/>
              <a:gd name="connsiteY42" fmla="*/ 2673533 h 6959744"/>
              <a:gd name="connsiteX43" fmla="*/ 3587168 w 6566694"/>
              <a:gd name="connsiteY43" fmla="*/ 3021093 h 6959744"/>
              <a:gd name="connsiteX44" fmla="*/ 3587168 w 6566694"/>
              <a:gd name="connsiteY44" fmla="*/ 3938651 h 6959744"/>
              <a:gd name="connsiteX45" fmla="*/ 2892048 w 6566694"/>
              <a:gd name="connsiteY45" fmla="*/ 4286212 h 6959744"/>
              <a:gd name="connsiteX46" fmla="*/ 2196928 w 6566694"/>
              <a:gd name="connsiteY46" fmla="*/ 3938651 h 6959744"/>
              <a:gd name="connsiteX47" fmla="*/ 2196928 w 6566694"/>
              <a:gd name="connsiteY47" fmla="*/ 3021093 h 6959744"/>
              <a:gd name="connsiteX48" fmla="*/ 4363718 w 6566694"/>
              <a:gd name="connsiteY48" fmla="*/ 2673532 h 6959744"/>
              <a:gd name="connsiteX49" fmla="*/ 5058838 w 6566694"/>
              <a:gd name="connsiteY49" fmla="*/ 3021092 h 6959744"/>
              <a:gd name="connsiteX50" fmla="*/ 5058838 w 6566694"/>
              <a:gd name="connsiteY50" fmla="*/ 3938650 h 6959744"/>
              <a:gd name="connsiteX51" fmla="*/ 4363718 w 6566694"/>
              <a:gd name="connsiteY51" fmla="*/ 4286211 h 6959744"/>
              <a:gd name="connsiteX52" fmla="*/ 3668598 w 6566694"/>
              <a:gd name="connsiteY52" fmla="*/ 3938650 h 6959744"/>
              <a:gd name="connsiteX53" fmla="*/ 3668598 w 6566694"/>
              <a:gd name="connsiteY53" fmla="*/ 3021092 h 6959744"/>
              <a:gd name="connsiteX54" fmla="*/ 1430955 w 6566694"/>
              <a:gd name="connsiteY54" fmla="*/ 2673532 h 6959744"/>
              <a:gd name="connsiteX55" fmla="*/ 2126076 w 6566694"/>
              <a:gd name="connsiteY55" fmla="*/ 3021092 h 6959744"/>
              <a:gd name="connsiteX56" fmla="*/ 2126076 w 6566694"/>
              <a:gd name="connsiteY56" fmla="*/ 3938650 h 6959744"/>
              <a:gd name="connsiteX57" fmla="*/ 1430956 w 6566694"/>
              <a:gd name="connsiteY57" fmla="*/ 4286211 h 6959744"/>
              <a:gd name="connsiteX58" fmla="*/ 735835 w 6566694"/>
              <a:gd name="connsiteY58" fmla="*/ 3938650 h 6959744"/>
              <a:gd name="connsiteX59" fmla="*/ 735835 w 6566694"/>
              <a:gd name="connsiteY59" fmla="*/ 3021092 h 6959744"/>
              <a:gd name="connsiteX60" fmla="*/ 5075404 w 6566694"/>
              <a:gd name="connsiteY60" fmla="*/ 1343554 h 6959744"/>
              <a:gd name="connsiteX61" fmla="*/ 5770524 w 6566694"/>
              <a:gd name="connsiteY61" fmla="*/ 1691113 h 6959744"/>
              <a:gd name="connsiteX62" fmla="*/ 5770524 w 6566694"/>
              <a:gd name="connsiteY62" fmla="*/ 2608672 h 6959744"/>
              <a:gd name="connsiteX63" fmla="*/ 5075404 w 6566694"/>
              <a:gd name="connsiteY63" fmla="*/ 2956232 h 6959744"/>
              <a:gd name="connsiteX64" fmla="*/ 4380284 w 6566694"/>
              <a:gd name="connsiteY64" fmla="*/ 2608672 h 6959744"/>
              <a:gd name="connsiteX65" fmla="*/ 4380284 w 6566694"/>
              <a:gd name="connsiteY65" fmla="*/ 1691113 h 6959744"/>
              <a:gd name="connsiteX66" fmla="*/ 3614312 w 6566694"/>
              <a:gd name="connsiteY66" fmla="*/ 1343553 h 6959744"/>
              <a:gd name="connsiteX67" fmla="*/ 4309432 w 6566694"/>
              <a:gd name="connsiteY67" fmla="*/ 1691112 h 6959744"/>
              <a:gd name="connsiteX68" fmla="*/ 4309432 w 6566694"/>
              <a:gd name="connsiteY68" fmla="*/ 2608671 h 6959744"/>
              <a:gd name="connsiteX69" fmla="*/ 3614312 w 6566694"/>
              <a:gd name="connsiteY69" fmla="*/ 2956232 h 6959744"/>
              <a:gd name="connsiteX70" fmla="*/ 2919192 w 6566694"/>
              <a:gd name="connsiteY70" fmla="*/ 2608671 h 6959744"/>
              <a:gd name="connsiteX71" fmla="*/ 2919192 w 6566694"/>
              <a:gd name="connsiteY71" fmla="*/ 1691112 h 6959744"/>
              <a:gd name="connsiteX72" fmla="*/ 695120 w 6566694"/>
              <a:gd name="connsiteY72" fmla="*/ 1329982 h 6959744"/>
              <a:gd name="connsiteX73" fmla="*/ 1390240 w 6566694"/>
              <a:gd name="connsiteY73" fmla="*/ 1677542 h 6959744"/>
              <a:gd name="connsiteX74" fmla="*/ 1390240 w 6566694"/>
              <a:gd name="connsiteY74" fmla="*/ 2595099 h 6959744"/>
              <a:gd name="connsiteX75" fmla="*/ 695120 w 6566694"/>
              <a:gd name="connsiteY75" fmla="*/ 2942660 h 6959744"/>
              <a:gd name="connsiteX76" fmla="*/ 0 w 6566694"/>
              <a:gd name="connsiteY76" fmla="*/ 2595099 h 6959744"/>
              <a:gd name="connsiteX77" fmla="*/ 0 w 6566694"/>
              <a:gd name="connsiteY77" fmla="*/ 1677542 h 6959744"/>
              <a:gd name="connsiteX78" fmla="*/ 2166791 w 6566694"/>
              <a:gd name="connsiteY78" fmla="*/ 1329981 h 6959744"/>
              <a:gd name="connsiteX79" fmla="*/ 2861911 w 6566694"/>
              <a:gd name="connsiteY79" fmla="*/ 1677540 h 6959744"/>
              <a:gd name="connsiteX80" fmla="*/ 2861911 w 6566694"/>
              <a:gd name="connsiteY80" fmla="*/ 2595098 h 6959744"/>
              <a:gd name="connsiteX81" fmla="*/ 2166791 w 6566694"/>
              <a:gd name="connsiteY81" fmla="*/ 2942659 h 6959744"/>
              <a:gd name="connsiteX82" fmla="*/ 1471671 w 6566694"/>
              <a:gd name="connsiteY82" fmla="*/ 2595098 h 6959744"/>
              <a:gd name="connsiteX83" fmla="*/ 1471671 w 6566694"/>
              <a:gd name="connsiteY83" fmla="*/ 1677540 h 6959744"/>
              <a:gd name="connsiteX84" fmla="*/ 2878476 w 6566694"/>
              <a:gd name="connsiteY84" fmla="*/ 1 h 6959744"/>
              <a:gd name="connsiteX85" fmla="*/ 3573596 w 6566694"/>
              <a:gd name="connsiteY85" fmla="*/ 347560 h 6959744"/>
              <a:gd name="connsiteX86" fmla="*/ 3573596 w 6566694"/>
              <a:gd name="connsiteY86" fmla="*/ 1265118 h 6959744"/>
              <a:gd name="connsiteX87" fmla="*/ 2878476 w 6566694"/>
              <a:gd name="connsiteY87" fmla="*/ 1612680 h 6959744"/>
              <a:gd name="connsiteX88" fmla="*/ 2183356 w 6566694"/>
              <a:gd name="connsiteY88" fmla="*/ 1265118 h 6959744"/>
              <a:gd name="connsiteX89" fmla="*/ 2183356 w 6566694"/>
              <a:gd name="connsiteY89" fmla="*/ 347560 h 6959744"/>
              <a:gd name="connsiteX90" fmla="*/ 4350146 w 6566694"/>
              <a:gd name="connsiteY90" fmla="*/ 0 h 6959744"/>
              <a:gd name="connsiteX91" fmla="*/ 5045267 w 6566694"/>
              <a:gd name="connsiteY91" fmla="*/ 347559 h 6959744"/>
              <a:gd name="connsiteX92" fmla="*/ 5045267 w 6566694"/>
              <a:gd name="connsiteY92" fmla="*/ 1265118 h 6959744"/>
              <a:gd name="connsiteX93" fmla="*/ 4350146 w 6566694"/>
              <a:gd name="connsiteY93" fmla="*/ 1612679 h 6959744"/>
              <a:gd name="connsiteX94" fmla="*/ 3655026 w 6566694"/>
              <a:gd name="connsiteY94" fmla="*/ 1265118 h 6959744"/>
              <a:gd name="connsiteX95" fmla="*/ 3655026 w 6566694"/>
              <a:gd name="connsiteY95" fmla="*/ 347559 h 695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566694" h="6959744">
                <a:moveTo>
                  <a:pt x="2892048" y="5347065"/>
                </a:moveTo>
                <a:lnTo>
                  <a:pt x="3587168" y="5694624"/>
                </a:lnTo>
                <a:lnTo>
                  <a:pt x="3587168" y="6612183"/>
                </a:lnTo>
                <a:lnTo>
                  <a:pt x="2892048" y="6959744"/>
                </a:lnTo>
                <a:lnTo>
                  <a:pt x="2196928" y="6612183"/>
                </a:lnTo>
                <a:lnTo>
                  <a:pt x="2196928" y="5694624"/>
                </a:lnTo>
                <a:close/>
                <a:moveTo>
                  <a:pt x="1430956" y="5347064"/>
                </a:moveTo>
                <a:lnTo>
                  <a:pt x="2126076" y="5694623"/>
                </a:lnTo>
                <a:lnTo>
                  <a:pt x="2126076" y="6612182"/>
                </a:lnTo>
                <a:lnTo>
                  <a:pt x="1430956" y="6959743"/>
                </a:lnTo>
                <a:lnTo>
                  <a:pt x="735835" y="6612182"/>
                </a:lnTo>
                <a:lnTo>
                  <a:pt x="735835" y="5694623"/>
                </a:lnTo>
                <a:close/>
                <a:moveTo>
                  <a:pt x="5871574" y="5347063"/>
                </a:moveTo>
                <a:lnTo>
                  <a:pt x="6566694" y="5694623"/>
                </a:lnTo>
                <a:lnTo>
                  <a:pt x="6566694" y="6612181"/>
                </a:lnTo>
                <a:lnTo>
                  <a:pt x="5871574" y="6959742"/>
                </a:lnTo>
                <a:lnTo>
                  <a:pt x="5176453" y="6612181"/>
                </a:lnTo>
                <a:lnTo>
                  <a:pt x="5176453" y="5694623"/>
                </a:lnTo>
                <a:close/>
                <a:moveTo>
                  <a:pt x="3627883" y="4017085"/>
                </a:moveTo>
                <a:lnTo>
                  <a:pt x="4323004" y="4364644"/>
                </a:lnTo>
                <a:lnTo>
                  <a:pt x="4323004" y="5282203"/>
                </a:lnTo>
                <a:lnTo>
                  <a:pt x="3627883" y="5629763"/>
                </a:lnTo>
                <a:lnTo>
                  <a:pt x="2932763" y="5282203"/>
                </a:lnTo>
                <a:lnTo>
                  <a:pt x="2932763" y="4364644"/>
                </a:lnTo>
                <a:close/>
                <a:moveTo>
                  <a:pt x="695120" y="4003512"/>
                </a:moveTo>
                <a:lnTo>
                  <a:pt x="1390241" y="4351072"/>
                </a:lnTo>
                <a:lnTo>
                  <a:pt x="1390241" y="5268630"/>
                </a:lnTo>
                <a:lnTo>
                  <a:pt x="695120" y="5616191"/>
                </a:lnTo>
                <a:lnTo>
                  <a:pt x="0" y="5268630"/>
                </a:lnTo>
                <a:lnTo>
                  <a:pt x="0" y="4351072"/>
                </a:lnTo>
                <a:close/>
                <a:moveTo>
                  <a:pt x="2166791" y="4003511"/>
                </a:moveTo>
                <a:lnTo>
                  <a:pt x="2861911" y="4351071"/>
                </a:lnTo>
                <a:lnTo>
                  <a:pt x="2861911" y="5268629"/>
                </a:lnTo>
                <a:lnTo>
                  <a:pt x="2166791" y="5616190"/>
                </a:lnTo>
                <a:lnTo>
                  <a:pt x="1471671" y="5268629"/>
                </a:lnTo>
                <a:lnTo>
                  <a:pt x="1471671" y="4351071"/>
                </a:lnTo>
                <a:close/>
                <a:moveTo>
                  <a:pt x="5117646" y="4003510"/>
                </a:moveTo>
                <a:lnTo>
                  <a:pt x="5812766" y="4351070"/>
                </a:lnTo>
                <a:lnTo>
                  <a:pt x="5812766" y="5268628"/>
                </a:lnTo>
                <a:lnTo>
                  <a:pt x="5117646" y="5616189"/>
                </a:lnTo>
                <a:lnTo>
                  <a:pt x="4422526" y="5268628"/>
                </a:lnTo>
                <a:lnTo>
                  <a:pt x="4422526" y="4351070"/>
                </a:lnTo>
                <a:close/>
                <a:moveTo>
                  <a:pt x="2892048" y="2673533"/>
                </a:moveTo>
                <a:lnTo>
                  <a:pt x="3587168" y="3021093"/>
                </a:lnTo>
                <a:lnTo>
                  <a:pt x="3587168" y="3938651"/>
                </a:lnTo>
                <a:lnTo>
                  <a:pt x="2892048" y="4286212"/>
                </a:lnTo>
                <a:lnTo>
                  <a:pt x="2196928" y="3938651"/>
                </a:lnTo>
                <a:lnTo>
                  <a:pt x="2196928" y="3021093"/>
                </a:lnTo>
                <a:close/>
                <a:moveTo>
                  <a:pt x="4363718" y="2673532"/>
                </a:moveTo>
                <a:lnTo>
                  <a:pt x="5058838" y="3021092"/>
                </a:lnTo>
                <a:lnTo>
                  <a:pt x="5058838" y="3938650"/>
                </a:lnTo>
                <a:lnTo>
                  <a:pt x="4363718" y="4286211"/>
                </a:lnTo>
                <a:lnTo>
                  <a:pt x="3668598" y="3938650"/>
                </a:lnTo>
                <a:lnTo>
                  <a:pt x="3668598" y="3021092"/>
                </a:lnTo>
                <a:close/>
                <a:moveTo>
                  <a:pt x="1430955" y="2673532"/>
                </a:moveTo>
                <a:lnTo>
                  <a:pt x="2126076" y="3021092"/>
                </a:lnTo>
                <a:lnTo>
                  <a:pt x="2126076" y="3938650"/>
                </a:lnTo>
                <a:lnTo>
                  <a:pt x="1430956" y="4286211"/>
                </a:lnTo>
                <a:lnTo>
                  <a:pt x="735835" y="3938650"/>
                </a:lnTo>
                <a:lnTo>
                  <a:pt x="735835" y="3021092"/>
                </a:lnTo>
                <a:close/>
                <a:moveTo>
                  <a:pt x="5075404" y="1343554"/>
                </a:moveTo>
                <a:lnTo>
                  <a:pt x="5770524" y="1691113"/>
                </a:lnTo>
                <a:lnTo>
                  <a:pt x="5770524" y="2608672"/>
                </a:lnTo>
                <a:lnTo>
                  <a:pt x="5075404" y="2956232"/>
                </a:lnTo>
                <a:lnTo>
                  <a:pt x="4380284" y="2608672"/>
                </a:lnTo>
                <a:lnTo>
                  <a:pt x="4380284" y="1691113"/>
                </a:lnTo>
                <a:close/>
                <a:moveTo>
                  <a:pt x="3614312" y="1343553"/>
                </a:moveTo>
                <a:lnTo>
                  <a:pt x="4309432" y="1691112"/>
                </a:lnTo>
                <a:lnTo>
                  <a:pt x="4309432" y="2608671"/>
                </a:lnTo>
                <a:lnTo>
                  <a:pt x="3614312" y="2956232"/>
                </a:lnTo>
                <a:lnTo>
                  <a:pt x="2919192" y="2608671"/>
                </a:lnTo>
                <a:lnTo>
                  <a:pt x="2919192" y="1691112"/>
                </a:lnTo>
                <a:close/>
                <a:moveTo>
                  <a:pt x="695120" y="1329982"/>
                </a:moveTo>
                <a:lnTo>
                  <a:pt x="1390240" y="1677542"/>
                </a:lnTo>
                <a:lnTo>
                  <a:pt x="1390240" y="2595099"/>
                </a:lnTo>
                <a:lnTo>
                  <a:pt x="695120" y="2942660"/>
                </a:lnTo>
                <a:lnTo>
                  <a:pt x="0" y="2595099"/>
                </a:lnTo>
                <a:lnTo>
                  <a:pt x="0" y="1677542"/>
                </a:lnTo>
                <a:close/>
                <a:moveTo>
                  <a:pt x="2166791" y="1329981"/>
                </a:moveTo>
                <a:lnTo>
                  <a:pt x="2861911" y="1677540"/>
                </a:lnTo>
                <a:lnTo>
                  <a:pt x="2861911" y="2595098"/>
                </a:lnTo>
                <a:lnTo>
                  <a:pt x="2166791" y="2942659"/>
                </a:lnTo>
                <a:lnTo>
                  <a:pt x="1471671" y="2595098"/>
                </a:lnTo>
                <a:lnTo>
                  <a:pt x="1471671" y="1677540"/>
                </a:lnTo>
                <a:close/>
                <a:moveTo>
                  <a:pt x="2878476" y="1"/>
                </a:moveTo>
                <a:lnTo>
                  <a:pt x="3573596" y="347560"/>
                </a:lnTo>
                <a:lnTo>
                  <a:pt x="3573596" y="1265118"/>
                </a:lnTo>
                <a:lnTo>
                  <a:pt x="2878476" y="1612680"/>
                </a:lnTo>
                <a:lnTo>
                  <a:pt x="2183356" y="1265118"/>
                </a:lnTo>
                <a:lnTo>
                  <a:pt x="2183356" y="347560"/>
                </a:lnTo>
                <a:close/>
                <a:moveTo>
                  <a:pt x="4350146" y="0"/>
                </a:moveTo>
                <a:lnTo>
                  <a:pt x="5045267" y="347559"/>
                </a:lnTo>
                <a:lnTo>
                  <a:pt x="5045267" y="1265118"/>
                </a:lnTo>
                <a:lnTo>
                  <a:pt x="4350146" y="1612679"/>
                </a:lnTo>
                <a:lnTo>
                  <a:pt x="3655026" y="1265118"/>
                </a:lnTo>
                <a:lnTo>
                  <a:pt x="3655026" y="347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346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22E6C-2143-4A9D-B65E-15868306D3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1264" y="3083310"/>
            <a:ext cx="2026348" cy="3766140"/>
          </a:xfrm>
          <a:custGeom>
            <a:avLst/>
            <a:gdLst>
              <a:gd name="connsiteX0" fmla="*/ 0 w 2586447"/>
              <a:gd name="connsiteY0" fmla="*/ 0 h 4807132"/>
              <a:gd name="connsiteX1" fmla="*/ 2586447 w 2586447"/>
              <a:gd name="connsiteY1" fmla="*/ 0 h 4807132"/>
              <a:gd name="connsiteX2" fmla="*/ 2586447 w 2586447"/>
              <a:gd name="connsiteY2" fmla="*/ 4807132 h 4807132"/>
              <a:gd name="connsiteX3" fmla="*/ 0 w 2586447"/>
              <a:gd name="connsiteY3" fmla="*/ 4807132 h 480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447" h="4807132">
                <a:moveTo>
                  <a:pt x="0" y="0"/>
                </a:moveTo>
                <a:lnTo>
                  <a:pt x="2586447" y="0"/>
                </a:lnTo>
                <a:lnTo>
                  <a:pt x="2586447" y="4807132"/>
                </a:lnTo>
                <a:lnTo>
                  <a:pt x="0" y="48071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7E6FE4F-F13F-4529-85DF-B18CB9014C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7152" y="3091860"/>
            <a:ext cx="2143648" cy="3766140"/>
          </a:xfrm>
          <a:custGeom>
            <a:avLst/>
            <a:gdLst>
              <a:gd name="connsiteX0" fmla="*/ 0 w 2736169"/>
              <a:gd name="connsiteY0" fmla="*/ 0 h 4807132"/>
              <a:gd name="connsiteX1" fmla="*/ 2736169 w 2736169"/>
              <a:gd name="connsiteY1" fmla="*/ 0 h 4807132"/>
              <a:gd name="connsiteX2" fmla="*/ 2736169 w 2736169"/>
              <a:gd name="connsiteY2" fmla="*/ 4807132 h 4807132"/>
              <a:gd name="connsiteX3" fmla="*/ 0 w 2736169"/>
              <a:gd name="connsiteY3" fmla="*/ 4807132 h 480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169" h="4807132">
                <a:moveTo>
                  <a:pt x="0" y="0"/>
                </a:moveTo>
                <a:lnTo>
                  <a:pt x="2736169" y="0"/>
                </a:lnTo>
                <a:lnTo>
                  <a:pt x="2736169" y="4807132"/>
                </a:lnTo>
                <a:lnTo>
                  <a:pt x="0" y="48071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9748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092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61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8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317-D553-4A28-813C-BC966A5F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EA42-A9EC-40BE-9512-6DBA2A8E4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A76F-8EF6-4938-8980-0D20BF21F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FACF-61ED-4D8B-9AAC-57BB9810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EE8-D94A-4802-B899-19C92B88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2075-9150-4008-92EA-19667283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E216-6664-4FFF-83BF-451E003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DEA3-8F93-41C3-9D29-69D984F3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35A87-05F3-4EEB-9CE6-6A5BA820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9136B-EFC6-47F6-8E3F-893D3C64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FBB2E-EE7E-4D4B-A239-C13D062B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89288-6991-4D79-BFC2-6D78DC8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78282-8255-4E39-895B-DCE82F0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21B5F-5136-44CF-878C-2F33C45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CF3F-21F5-4A39-B7EA-AB27CB38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63915-557C-43E4-8BA0-27923D80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8D651-03D1-40F4-96F7-4DCBEC4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2252-9C13-44ED-8C94-1F207C8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5BD4B-C59A-431D-BBAB-BF2BCC3C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0A704-6A32-4B1A-A445-07A99CBF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A88B5-1AB5-4A20-8296-0C05E3FB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8569-8FF0-460C-841C-BF3AD153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FA03-77BD-44BE-83A4-F5295636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7E640-CD22-48E8-B270-31D8FDBB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81B2-B3F5-4AE3-BD3C-9C68D8D3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B9CA-6E73-46EA-AD56-22F80F54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EA16-C7B1-4609-A320-C7E85166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0A04-40FA-4AEE-B2DE-D4826CDC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4FAB4-4C36-422E-873F-5B93BC4E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F44D-1DE8-42DF-94E9-2BB1C270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5494-6EF7-4743-961F-4FAC7C14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2CEE7-749F-4458-A2DC-D62FF75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57C7-454D-4F63-9C70-2A476F3E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FDB90-5668-4D79-9DBD-FFC01A1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359B-4915-4923-BE37-7BD2B138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ACF2-F3C5-430E-81BA-B7928A3B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BFB0-78DF-499C-9818-F60853BC7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6F1-3C13-4FA4-AEDA-087C683B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C788-3149-4992-8E4A-F242FF5193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02" r:id="rId13"/>
    <p:sldLayoutId id="2147484130" r:id="rId14"/>
    <p:sldLayoutId id="2147484156" r:id="rId15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0FDF2-8CE9-46AA-9BB9-C186E56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D8FE-1BFE-4338-8B24-FF5D4997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B433-035A-454E-A983-B2B4B4C51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89F1-31BA-470B-8AD9-B0B96291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5DD1-327D-44E6-BE22-DBBCB2AD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304A-B8A7-4598-809F-BAC209A1E7DA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3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  <p:sldLayoutId id="2147484149" r:id="rId18"/>
    <p:sldLayoutId id="2147484150" r:id="rId19"/>
    <p:sldLayoutId id="2147484151" r:id="rId20"/>
    <p:sldLayoutId id="2147484152" r:id="rId21"/>
    <p:sldLayoutId id="2147484153" r:id="rId22"/>
    <p:sldLayoutId id="2147484154" r:id="rId23"/>
    <p:sldLayoutId id="2147484155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264187" y="2818036"/>
            <a:ext cx="10000343" cy="3381828"/>
          </a:xfrm>
          <a:custGeom>
            <a:avLst/>
            <a:gdLst>
              <a:gd name="connsiteX0" fmla="*/ 0 w 10000343"/>
              <a:gd name="connsiteY0" fmla="*/ 0 h 3381828"/>
              <a:gd name="connsiteX1" fmla="*/ 0 w 10000343"/>
              <a:gd name="connsiteY1" fmla="*/ 1756228 h 3381828"/>
              <a:gd name="connsiteX2" fmla="*/ 10000343 w 10000343"/>
              <a:gd name="connsiteY2" fmla="*/ 3381828 h 3381828"/>
              <a:gd name="connsiteX3" fmla="*/ 0 w 10000343"/>
              <a:gd name="connsiteY3" fmla="*/ 0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343" h="3381828">
                <a:moveTo>
                  <a:pt x="0" y="0"/>
                </a:moveTo>
                <a:lnTo>
                  <a:pt x="0" y="1756228"/>
                </a:lnTo>
                <a:lnTo>
                  <a:pt x="10000343" y="3381828"/>
                </a:lnTo>
                <a:lnTo>
                  <a:pt x="0" y="0"/>
                </a:lnTo>
                <a:close/>
              </a:path>
            </a:pathLst>
          </a:custGeom>
          <a:solidFill>
            <a:srgbClr val="1DB7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518" y="0"/>
            <a:ext cx="1220651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4515 w 12206515"/>
              <a:gd name="connsiteY0" fmla="*/ 0 h 6858000"/>
              <a:gd name="connsiteX1" fmla="*/ 12206515 w 12206515"/>
              <a:gd name="connsiteY1" fmla="*/ 0 h 6858000"/>
              <a:gd name="connsiteX2" fmla="*/ 12206515 w 12206515"/>
              <a:gd name="connsiteY2" fmla="*/ 6858000 h 6858000"/>
              <a:gd name="connsiteX3" fmla="*/ 0 w 12206515"/>
              <a:gd name="connsiteY3" fmla="*/ 3374571 h 6858000"/>
              <a:gd name="connsiteX4" fmla="*/ 14515 w 1220651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5" h="6858000">
                <a:moveTo>
                  <a:pt x="14515" y="0"/>
                </a:moveTo>
                <a:lnTo>
                  <a:pt x="12206515" y="0"/>
                </a:lnTo>
                <a:lnTo>
                  <a:pt x="12206515" y="6858000"/>
                </a:lnTo>
                <a:lnTo>
                  <a:pt x="0" y="3374571"/>
                </a:lnTo>
                <a:cubicBezTo>
                  <a:pt x="4838" y="2249714"/>
                  <a:pt x="9677" y="1124857"/>
                  <a:pt x="145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22A35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96000" y="4354286"/>
            <a:ext cx="6096000" cy="2540000"/>
          </a:xfrm>
          <a:custGeom>
            <a:avLst/>
            <a:gdLst>
              <a:gd name="connsiteX0" fmla="*/ 6096000 w 6096000"/>
              <a:gd name="connsiteY0" fmla="*/ 0 h 2540000"/>
              <a:gd name="connsiteX1" fmla="*/ 6096000 w 6096000"/>
              <a:gd name="connsiteY1" fmla="*/ 2540000 h 2540000"/>
              <a:gd name="connsiteX2" fmla="*/ 0 w 6096000"/>
              <a:gd name="connsiteY2" fmla="*/ 769257 h 2540000"/>
              <a:gd name="connsiteX3" fmla="*/ 6096000 w 6096000"/>
              <a:gd name="connsiteY3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540000">
                <a:moveTo>
                  <a:pt x="6096000" y="0"/>
                </a:moveTo>
                <a:lnTo>
                  <a:pt x="6096000" y="2540000"/>
                </a:lnTo>
                <a:lnTo>
                  <a:pt x="0" y="769257"/>
                </a:lnTo>
                <a:lnTo>
                  <a:pt x="6096000" y="0"/>
                </a:lnTo>
                <a:close/>
              </a:path>
            </a:pathLst>
          </a:custGeom>
          <a:solidFill>
            <a:srgbClr val="0B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4984" y="4971512"/>
            <a:ext cx="4492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Solução</a:t>
            </a:r>
            <a:r>
              <a:rPr lang="en-US" sz="2400" b="1" i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Inteligente</a:t>
            </a:r>
            <a:r>
              <a:rPr lang="en-US" sz="2400" b="1" i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para </a:t>
            </a:r>
            <a:r>
              <a:rPr lang="en-US" sz="2400" b="1" i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Gestão</a:t>
            </a:r>
            <a:r>
              <a:rPr lang="en-US" sz="2400" b="1" i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de TI, Cloud e </a:t>
            </a:r>
            <a:r>
              <a:rPr lang="en-US" sz="2400" b="1" i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Segurança</a:t>
            </a:r>
            <a:endParaRPr lang="en-US" sz="2400" b="1" i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9E0E14-50BD-4730-B7B7-73C783258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61" y="87884"/>
            <a:ext cx="4055953" cy="21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0" y="5306518"/>
            <a:ext cx="12192000" cy="155148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4818" y="5401319"/>
            <a:ext cx="7387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PROPOSTA ON-PREMISE!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46" y="5417386"/>
            <a:ext cx="508000" cy="116115"/>
          </a:xfrm>
          <a:prstGeom prst="rect">
            <a:avLst/>
          </a:prstGeom>
          <a:solidFill>
            <a:srgbClr val="0B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2571" y="6041036"/>
            <a:ext cx="11843657" cy="882278"/>
          </a:xfrm>
          <a:custGeom>
            <a:avLst/>
            <a:gdLst>
              <a:gd name="connsiteX0" fmla="*/ 0 w 11843657"/>
              <a:gd name="connsiteY0" fmla="*/ 1175657 h 1175657"/>
              <a:gd name="connsiteX1" fmla="*/ 0 w 11843657"/>
              <a:gd name="connsiteY1" fmla="*/ 0 h 1175657"/>
              <a:gd name="connsiteX2" fmla="*/ 11843657 w 11843657"/>
              <a:gd name="connsiteY2" fmla="*/ 1132114 h 1175657"/>
              <a:gd name="connsiteX3" fmla="*/ 0 w 11843657"/>
              <a:gd name="connsiteY3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657" h="1175657">
                <a:moveTo>
                  <a:pt x="0" y="1175657"/>
                </a:moveTo>
                <a:lnTo>
                  <a:pt x="0" y="0"/>
                </a:lnTo>
                <a:lnTo>
                  <a:pt x="11843657" y="1132114"/>
                </a:lnTo>
                <a:lnTo>
                  <a:pt x="0" y="1175657"/>
                </a:lnTo>
                <a:close/>
              </a:path>
            </a:pathLst>
          </a:custGeom>
          <a:solidFill>
            <a:srgbClr val="1D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5F08666-DF60-4769-8264-B3A8551F8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069" y="5417386"/>
            <a:ext cx="2633017" cy="1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19D091-260F-4F75-9727-EC23C898E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42" y="174759"/>
            <a:ext cx="1826439" cy="9702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CE96BB-0848-4AA3-B2F5-F4FBEDBD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2" y="1145055"/>
            <a:ext cx="11200938" cy="50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4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0" y="5306518"/>
            <a:ext cx="12192000" cy="155148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4818" y="5401319"/>
            <a:ext cx="7387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PROPOSTA NUVEM!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46" y="5417386"/>
            <a:ext cx="508000" cy="116115"/>
          </a:xfrm>
          <a:prstGeom prst="rect">
            <a:avLst/>
          </a:prstGeom>
          <a:solidFill>
            <a:srgbClr val="0B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2571" y="6041036"/>
            <a:ext cx="11843657" cy="882278"/>
          </a:xfrm>
          <a:custGeom>
            <a:avLst/>
            <a:gdLst>
              <a:gd name="connsiteX0" fmla="*/ 0 w 11843657"/>
              <a:gd name="connsiteY0" fmla="*/ 1175657 h 1175657"/>
              <a:gd name="connsiteX1" fmla="*/ 0 w 11843657"/>
              <a:gd name="connsiteY1" fmla="*/ 0 h 1175657"/>
              <a:gd name="connsiteX2" fmla="*/ 11843657 w 11843657"/>
              <a:gd name="connsiteY2" fmla="*/ 1132114 h 1175657"/>
              <a:gd name="connsiteX3" fmla="*/ 0 w 11843657"/>
              <a:gd name="connsiteY3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657" h="1175657">
                <a:moveTo>
                  <a:pt x="0" y="1175657"/>
                </a:moveTo>
                <a:lnTo>
                  <a:pt x="0" y="0"/>
                </a:lnTo>
                <a:lnTo>
                  <a:pt x="11843657" y="1132114"/>
                </a:lnTo>
                <a:lnTo>
                  <a:pt x="0" y="1175657"/>
                </a:lnTo>
                <a:close/>
              </a:path>
            </a:pathLst>
          </a:custGeom>
          <a:solidFill>
            <a:srgbClr val="1D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5F08666-DF60-4769-8264-B3A8551F8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069" y="5417386"/>
            <a:ext cx="2633017" cy="1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19D091-260F-4F75-9727-EC23C898E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42" y="174759"/>
            <a:ext cx="1826439" cy="9702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5B3D118-E93B-4757-AE17-02939305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2" y="2610902"/>
            <a:ext cx="11385317" cy="16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37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0" y="5306518"/>
            <a:ext cx="12192000" cy="155148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4818" y="5401319"/>
            <a:ext cx="7387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COMPARATIVO!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46" y="5417386"/>
            <a:ext cx="508000" cy="116115"/>
          </a:xfrm>
          <a:prstGeom prst="rect">
            <a:avLst/>
          </a:prstGeom>
          <a:solidFill>
            <a:srgbClr val="0B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2571" y="6041036"/>
            <a:ext cx="11843657" cy="882278"/>
          </a:xfrm>
          <a:custGeom>
            <a:avLst/>
            <a:gdLst>
              <a:gd name="connsiteX0" fmla="*/ 0 w 11843657"/>
              <a:gd name="connsiteY0" fmla="*/ 1175657 h 1175657"/>
              <a:gd name="connsiteX1" fmla="*/ 0 w 11843657"/>
              <a:gd name="connsiteY1" fmla="*/ 0 h 1175657"/>
              <a:gd name="connsiteX2" fmla="*/ 11843657 w 11843657"/>
              <a:gd name="connsiteY2" fmla="*/ 1132114 h 1175657"/>
              <a:gd name="connsiteX3" fmla="*/ 0 w 11843657"/>
              <a:gd name="connsiteY3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657" h="1175657">
                <a:moveTo>
                  <a:pt x="0" y="1175657"/>
                </a:moveTo>
                <a:lnTo>
                  <a:pt x="0" y="0"/>
                </a:lnTo>
                <a:lnTo>
                  <a:pt x="11843657" y="1132114"/>
                </a:lnTo>
                <a:lnTo>
                  <a:pt x="0" y="1175657"/>
                </a:lnTo>
                <a:close/>
              </a:path>
            </a:pathLst>
          </a:custGeom>
          <a:solidFill>
            <a:srgbClr val="1D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5F08666-DF60-4769-8264-B3A8551F8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069" y="5417386"/>
            <a:ext cx="2633017" cy="1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19D091-260F-4F75-9727-EC23C898E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42" y="174759"/>
            <a:ext cx="1826439" cy="9702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2AF9647-1E99-4B0E-87ED-C53C5BD2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2" y="1260928"/>
            <a:ext cx="11357692" cy="43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8A69891B-D87A-4DE2-90B6-88D0BAF6FF2D}"/>
              </a:ext>
            </a:extLst>
          </p:cNvPr>
          <p:cNvSpPr/>
          <p:nvPr/>
        </p:nvSpPr>
        <p:spPr>
          <a:xfrm>
            <a:off x="388503" y="1959964"/>
            <a:ext cx="3087359" cy="1469036"/>
          </a:xfrm>
          <a:prstGeom prst="roundRect">
            <a:avLst/>
          </a:prstGeom>
          <a:solidFill>
            <a:srgbClr val="0B4551">
              <a:alpha val="68000"/>
            </a:srgbClr>
          </a:solidFill>
          <a:ln>
            <a:noFill/>
          </a:ln>
          <a:effectLst>
            <a:outerShdw blurRad="838200" dist="901700" dir="10800000" algn="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5BA36F5D-E6C5-45AB-876D-E607037EC7BC}"/>
              </a:ext>
            </a:extLst>
          </p:cNvPr>
          <p:cNvSpPr txBox="1"/>
          <p:nvPr/>
        </p:nvSpPr>
        <p:spPr>
          <a:xfrm>
            <a:off x="584120" y="2309761"/>
            <a:ext cx="269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400" b="1" i="1" dirty="0">
                <a:solidFill>
                  <a:srgbClr val="1DB7D7"/>
                </a:solidFill>
              </a:rPr>
              <a:t>DÚVIDAS?</a:t>
            </a:r>
            <a:endParaRPr kumimoji="0" lang="id-ID" sz="4400" b="1" i="1" u="none" strike="noStrike" kern="1200" cap="none" spc="0" normalizeH="0" baseline="0" noProof="0" dirty="0">
              <a:ln>
                <a:noFill/>
              </a:ln>
              <a:solidFill>
                <a:srgbClr val="1DB7D7"/>
              </a:solidFill>
              <a:effectLst/>
              <a:uLnTx/>
              <a:uFillTx/>
            </a:endParaRPr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FAB183D0-5798-486E-AEDC-2FF69EF0212F}"/>
              </a:ext>
            </a:extLst>
          </p:cNvPr>
          <p:cNvSpPr/>
          <p:nvPr/>
        </p:nvSpPr>
        <p:spPr>
          <a:xfrm>
            <a:off x="4552320" y="1575243"/>
            <a:ext cx="3087360" cy="1469036"/>
          </a:xfrm>
          <a:prstGeom prst="roundRect">
            <a:avLst/>
          </a:prstGeom>
          <a:solidFill>
            <a:srgbClr val="0B4551">
              <a:alpha val="68000"/>
            </a:srgbClr>
          </a:solidFill>
          <a:ln>
            <a:noFill/>
          </a:ln>
          <a:effectLst>
            <a:outerShdw blurRad="838200" dist="901700" dir="10800000" algn="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E4C4FFC-5A3F-472F-A03C-13B46B75A921}"/>
              </a:ext>
            </a:extLst>
          </p:cNvPr>
          <p:cNvSpPr txBox="1"/>
          <p:nvPr/>
        </p:nvSpPr>
        <p:spPr>
          <a:xfrm>
            <a:off x="4786849" y="1908660"/>
            <a:ext cx="269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400" b="1" i="1" dirty="0">
                <a:solidFill>
                  <a:srgbClr val="1DB7D7"/>
                </a:solidFill>
              </a:rPr>
              <a:t>CRÍTICAS?</a:t>
            </a:r>
            <a:endParaRPr kumimoji="0" lang="id-ID" sz="4400" b="1" i="1" u="none" strike="noStrike" kern="1200" cap="none" spc="0" normalizeH="0" baseline="0" noProof="0" dirty="0">
              <a:ln>
                <a:noFill/>
              </a:ln>
              <a:solidFill>
                <a:srgbClr val="1DB7D7"/>
              </a:solidFill>
              <a:effectLst/>
              <a:uLnTx/>
              <a:uFillTx/>
            </a:endParaRP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27BEB37E-9DC3-4D7A-8619-3D16E638CD8D}"/>
              </a:ext>
            </a:extLst>
          </p:cNvPr>
          <p:cNvSpPr/>
          <p:nvPr/>
        </p:nvSpPr>
        <p:spPr>
          <a:xfrm>
            <a:off x="8722346" y="2231409"/>
            <a:ext cx="3087360" cy="1469036"/>
          </a:xfrm>
          <a:prstGeom prst="roundRect">
            <a:avLst/>
          </a:prstGeom>
          <a:solidFill>
            <a:srgbClr val="0B4551">
              <a:alpha val="68000"/>
            </a:srgbClr>
          </a:solidFill>
          <a:ln>
            <a:noFill/>
          </a:ln>
          <a:effectLst>
            <a:outerShdw blurRad="838200" dist="901700" dir="10800000" algn="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938B73F-D3C9-46E9-AF3E-B060977D0068}"/>
              </a:ext>
            </a:extLst>
          </p:cNvPr>
          <p:cNvSpPr txBox="1"/>
          <p:nvPr/>
        </p:nvSpPr>
        <p:spPr>
          <a:xfrm>
            <a:off x="8722346" y="2581206"/>
            <a:ext cx="3167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400" b="1" i="1" dirty="0">
                <a:solidFill>
                  <a:srgbClr val="1DB7D7"/>
                </a:solidFill>
              </a:rPr>
              <a:t>SUGESTÕES?</a:t>
            </a:r>
            <a:endParaRPr kumimoji="0" lang="id-ID" sz="4400" b="1" i="1" u="none" strike="noStrike" kern="1200" cap="none" spc="0" normalizeH="0" baseline="0" noProof="0" dirty="0">
              <a:ln>
                <a:noFill/>
              </a:ln>
              <a:solidFill>
                <a:srgbClr val="1DB7D7"/>
              </a:solidFill>
              <a:effectLst/>
              <a:uLnTx/>
              <a:uFillTx/>
            </a:endParaRP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D5C13A91-88C4-4147-831C-6C45CEB3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102" y="4626591"/>
            <a:ext cx="2248469" cy="224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B983C9-556E-40C7-8B18-B05F94C385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691" y="132191"/>
            <a:ext cx="1826439" cy="9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ON AQR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CDFF"/>
      </a:accent1>
      <a:accent2>
        <a:srgbClr val="00BBFE"/>
      </a:accent2>
      <a:accent3>
        <a:srgbClr val="00B0F0"/>
      </a:accent3>
      <a:accent4>
        <a:srgbClr val="00A4DE"/>
      </a:accent4>
      <a:accent5>
        <a:srgbClr val="5B9BD5"/>
      </a:accent5>
      <a:accent6>
        <a:srgbClr val="00A4D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32369</TotalTime>
  <Words>24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rivat fauzi</dc:creator>
  <cp:lastModifiedBy>Magno Monte Cerqueira</cp:lastModifiedBy>
  <cp:revision>533</cp:revision>
  <dcterms:created xsi:type="dcterms:W3CDTF">2015-07-30T07:26:52Z</dcterms:created>
  <dcterms:modified xsi:type="dcterms:W3CDTF">2020-12-19T13:48:51Z</dcterms:modified>
</cp:coreProperties>
</file>