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E1C597-4D73-4775-A585-38179476F1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Tony’s</a:t>
            </a:r>
            <a:r>
              <a:rPr lang="de-CH" dirty="0"/>
              <a:t> Pizza		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D431BC0-9920-4B13-8C14-7E95173EC9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>
                <a:solidFill>
                  <a:schemeClr val="tx1"/>
                </a:solidFill>
              </a:rPr>
              <a:t>Schwierigkeiten denen ich begegnet bin.</a:t>
            </a:r>
          </a:p>
        </p:txBody>
      </p:sp>
    </p:spTree>
    <p:extLst>
      <p:ext uri="{BB962C8B-B14F-4D97-AF65-F5344CB8AC3E}">
        <p14:creationId xmlns:p14="http://schemas.microsoft.com/office/powerpoint/2010/main" val="1030262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FF0DCEF7-2627-4E24-9FCF-A494E07E4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266E6689-E8F1-4401-98D2-D0DCC0DB1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Die </a:t>
            </a:r>
            <a:r>
              <a:rPr lang="de-CH" dirty="0" err="1"/>
              <a:t>NavBar</a:t>
            </a:r>
            <a:r>
              <a:rPr lang="de-CH" dirty="0"/>
              <a:t>.</a:t>
            </a:r>
          </a:p>
          <a:p>
            <a:r>
              <a:rPr lang="de-CH" dirty="0"/>
              <a:t>Ich hatte Schwierigkeiten damit, mich zu entscheiden welche Art von Elementen ich in das Grundgerüst einbetten sollte. Da es mehrere Wege gibt diese Aufgabe zu lösen.</a:t>
            </a:r>
          </a:p>
          <a:p>
            <a:r>
              <a:rPr lang="de-CH" dirty="0"/>
              <a:t> Hochladen des Projekts in das dafür auf </a:t>
            </a:r>
            <a:r>
              <a:rPr lang="de-CH" dirty="0" err="1"/>
              <a:t>Gitlab</a:t>
            </a:r>
            <a:r>
              <a:rPr lang="de-CH" dirty="0"/>
              <a:t> angelegte </a:t>
            </a:r>
            <a:r>
              <a:rPr lang="de-CH" dirty="0" err="1"/>
              <a:t>repository</a:t>
            </a:r>
            <a:r>
              <a:rPr lang="de-CH" dirty="0"/>
              <a:t> 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F548171-C078-47F3-BE14-DD2FE719D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5011" y="2209799"/>
            <a:ext cx="4719061" cy="4257503"/>
          </a:xfrm>
        </p:spPr>
        <p:txBody>
          <a:bodyPr>
            <a:normAutofit/>
          </a:bodyPr>
          <a:lstStyle/>
          <a:p>
            <a:r>
              <a:rPr lang="de-CH" dirty="0"/>
              <a:t>Ich konnte nicht selbstständig entscheiden welche Vorgehensweise für dieses Projekt sich am besten eignet. </a:t>
            </a:r>
          </a:p>
          <a:p>
            <a:endParaRPr lang="de-CH" dirty="0"/>
          </a:p>
          <a:p>
            <a:r>
              <a:rPr lang="de-CH" dirty="0"/>
              <a:t>Das was mir am meisten Schwierigkeiten bereitet hat, war das hochladen des Projekts auf </a:t>
            </a:r>
            <a:r>
              <a:rPr lang="de-CH" dirty="0" err="1"/>
              <a:t>Gitlab</a:t>
            </a:r>
            <a:r>
              <a:rPr lang="de-CH" dirty="0"/>
              <a:t>. Leider habe ich es nicht geschafft das Projekt in dass dafür angelegte </a:t>
            </a:r>
            <a:r>
              <a:rPr lang="de-CH" dirty="0" err="1"/>
              <a:t>repository</a:t>
            </a:r>
            <a:r>
              <a:rPr lang="de-CH" dirty="0"/>
              <a:t> zu laden.  </a:t>
            </a:r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35974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DCCE083-610E-4868-8B3F-670441FA6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Vorschläge?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A6D16A0-7CCF-4D47-ADD4-D4974D310E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99525316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101</Words>
  <Application>Microsoft Office PowerPoint</Application>
  <PresentationFormat>Breitbild</PresentationFormat>
  <Paragraphs>9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Segment</vt:lpstr>
      <vt:lpstr>Tony’s Pizza  </vt:lpstr>
      <vt:lpstr>PowerPoint-Präsentation</vt:lpstr>
      <vt:lpstr>Vorschläge?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Tony’s Pizza</dc:title>
  <dc:creator>Alejandro Laneri</dc:creator>
  <cp:lastModifiedBy>Alejandro Laneri</cp:lastModifiedBy>
  <cp:revision>3</cp:revision>
  <dcterms:created xsi:type="dcterms:W3CDTF">2018-09-30T19:54:45Z</dcterms:created>
  <dcterms:modified xsi:type="dcterms:W3CDTF">2018-09-30T20:16:31Z</dcterms:modified>
</cp:coreProperties>
</file>