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5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1895-432C-4845-99E3-FEE9E55F4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Schwierigkeiten denen ich begegnet bin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6AC925-814D-419B-9385-1C3F84FAC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0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AF1DC-E085-49FC-88AB-0B5AE78F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GITLab</a:t>
            </a:r>
            <a:r>
              <a:rPr lang="de-CH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30127-22F6-49A4-9313-3279A433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Ich habe </a:t>
            </a:r>
            <a:r>
              <a:rPr lang="de-CH" dirty="0" err="1"/>
              <a:t>schwierigkeiten</a:t>
            </a:r>
            <a:r>
              <a:rPr lang="de-CH" dirty="0"/>
              <a:t> </a:t>
            </a:r>
            <a:r>
              <a:rPr lang="de-CH" dirty="0" err="1"/>
              <a:t>GitLab</a:t>
            </a:r>
            <a:r>
              <a:rPr lang="de-CH" dirty="0"/>
              <a:t> zu bedienen, auch das Hochladen von Dateien via IDE fällt mir noch schwer. </a:t>
            </a:r>
          </a:p>
        </p:txBody>
      </p:sp>
    </p:spTree>
    <p:extLst>
      <p:ext uri="{BB962C8B-B14F-4D97-AF65-F5344CB8AC3E}">
        <p14:creationId xmlns:p14="http://schemas.microsoft.com/office/powerpoint/2010/main" val="195395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2E4B0-97AA-44F9-A3DB-90613A12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Margin,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navbar</a:t>
            </a:r>
            <a:r>
              <a:rPr lang="de-CH" dirty="0"/>
              <a:t> mit </a:t>
            </a:r>
            <a:r>
              <a:rPr lang="de-CH" dirty="0" err="1"/>
              <a:t>icon</a:t>
            </a:r>
            <a:r>
              <a:rPr lang="de-CH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2AF53-35C1-4CDB-8FA5-63D0125A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Ich fand es schwierig den </a:t>
            </a:r>
            <a:r>
              <a:rPr lang="de-CH" dirty="0" err="1"/>
              <a:t>margin</a:t>
            </a:r>
            <a:r>
              <a:rPr lang="de-CH" dirty="0"/>
              <a:t> korrekt einzustellen.</a:t>
            </a:r>
          </a:p>
          <a:p>
            <a:r>
              <a:rPr lang="de-CH" dirty="0"/>
              <a:t>Die </a:t>
            </a:r>
            <a:r>
              <a:rPr lang="de-CH" dirty="0" err="1"/>
              <a:t>navbar</a:t>
            </a:r>
            <a:r>
              <a:rPr lang="de-CH" dirty="0"/>
              <a:t> responsive zu gestallten fiel mir sehr schwer. </a:t>
            </a:r>
          </a:p>
          <a:p>
            <a:r>
              <a:rPr lang="de-CH" dirty="0"/>
              <a:t>Das Icon in der </a:t>
            </a:r>
            <a:r>
              <a:rPr lang="de-CH" dirty="0" err="1"/>
              <a:t>navbar</a:t>
            </a:r>
            <a:r>
              <a:rPr lang="de-CH" dirty="0"/>
              <a:t> sobald die Seite auf </a:t>
            </a:r>
            <a:r>
              <a:rPr lang="de-CH" dirty="0" err="1"/>
              <a:t>CellPhone</a:t>
            </a:r>
            <a:r>
              <a:rPr lang="de-CH" dirty="0"/>
              <a:t> </a:t>
            </a:r>
            <a:r>
              <a:rPr lang="de-CH" dirty="0" err="1"/>
              <a:t>grösse</a:t>
            </a:r>
            <a:r>
              <a:rPr lang="de-CH" dirty="0"/>
              <a:t> gesetzt wird, habe ich nicht geschafft.</a:t>
            </a:r>
          </a:p>
        </p:txBody>
      </p:sp>
    </p:spTree>
    <p:extLst>
      <p:ext uri="{BB962C8B-B14F-4D97-AF65-F5344CB8AC3E}">
        <p14:creationId xmlns:p14="http://schemas.microsoft.com/office/powerpoint/2010/main" val="42158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BBC24-5268-4BDB-999F-E1AA340C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839701"/>
            <a:ext cx="10131427" cy="1468800"/>
          </a:xfrm>
        </p:spPr>
        <p:txBody>
          <a:bodyPr/>
          <a:lstStyle/>
          <a:p>
            <a:r>
              <a:rPr lang="de-CH" dirty="0"/>
              <a:t>Das Hauptproblem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3D307-AC01-41C9-8C88-EEEE8DEF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7" y="3104029"/>
            <a:ext cx="10131428" cy="860400"/>
          </a:xfrm>
        </p:spPr>
        <p:txBody>
          <a:bodyPr/>
          <a:lstStyle/>
          <a:p>
            <a:r>
              <a:rPr lang="de-CH" dirty="0"/>
              <a:t>Zeit -&gt; ich habe den enormen </a:t>
            </a:r>
            <a:r>
              <a:rPr lang="de-CH" dirty="0" err="1"/>
              <a:t>zeitaufwand</a:t>
            </a:r>
            <a:r>
              <a:rPr lang="de-CH" dirty="0"/>
              <a:t> dieser </a:t>
            </a:r>
            <a:r>
              <a:rPr lang="de-CH" dirty="0" err="1"/>
              <a:t>aufgabe</a:t>
            </a:r>
            <a:r>
              <a:rPr lang="de-CH" dirty="0"/>
              <a:t> unterschätzt und meine zeit falsch aufgeteilt. Ich habe mein </a:t>
            </a:r>
            <a:r>
              <a:rPr lang="de-CH" dirty="0" err="1"/>
              <a:t>learning</a:t>
            </a:r>
            <a:r>
              <a:rPr lang="de-CH" dirty="0"/>
              <a:t> aus dieser </a:t>
            </a:r>
            <a:r>
              <a:rPr lang="de-CH" dirty="0" err="1"/>
              <a:t>übung</a:t>
            </a:r>
            <a:r>
              <a:rPr lang="de-CH" dirty="0"/>
              <a:t> gezogen. </a:t>
            </a:r>
          </a:p>
        </p:txBody>
      </p:sp>
    </p:spTree>
    <p:extLst>
      <p:ext uri="{BB962C8B-B14F-4D97-AF65-F5344CB8AC3E}">
        <p14:creationId xmlns:p14="http://schemas.microsoft.com/office/powerpoint/2010/main" val="367360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97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Himmel</vt:lpstr>
      <vt:lpstr>Schwierigkeiten denen ich begegnet bin</vt:lpstr>
      <vt:lpstr>GITLab </vt:lpstr>
      <vt:lpstr>Margin, Navbar, navbar mit icon </vt:lpstr>
      <vt:lpstr>Das Hauptproblem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Schwierigkeiten denen ich begegnet bin</dc:title>
  <dc:creator>Alejandro Laneri</dc:creator>
  <cp:lastModifiedBy>Alejandro Laneri</cp:lastModifiedBy>
  <cp:revision>1</cp:revision>
  <dcterms:created xsi:type="dcterms:W3CDTF">2018-10-26T23:30:31Z</dcterms:created>
  <dcterms:modified xsi:type="dcterms:W3CDTF">2018-10-26T23:37:40Z</dcterms:modified>
</cp:coreProperties>
</file>