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0"/>
    <a:srgbClr val="FFBE5F"/>
    <a:srgbClr val="77CEF9"/>
    <a:srgbClr val="0CA7F4"/>
    <a:srgbClr val="B0E476"/>
    <a:srgbClr val="649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D8F-5FC8-9A1B-8EB4-89EED8E9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6CC8-8E9B-12C0-0C5A-2BF7B742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B1A-C8EF-6BE3-31A7-6B74022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C328-0DA5-4953-38FC-BDB1C1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8861-21DD-8547-0900-2439E12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847-10B4-BCCC-4162-66841F54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9EE1-8AE4-1268-6BC9-0B7BBDF5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9BA-3C97-4B94-D1AD-9CC8EE3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5C54-7E0F-D98C-39B8-98BD0E3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F7D5-D480-1914-1823-FEE28C3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D432-EA4D-07DF-6B0A-9A51DAB7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26D-F855-47B7-8EEE-E969720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7D32-76C0-C24B-2A4A-DE904A8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8973-EE27-1CC8-BBB7-3000BDA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B43D-2EBF-0569-A659-C0D6719F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8C9-64A7-AE13-82D7-DE7654F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0A88-11DA-E06D-C6D9-08E2AFE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78CF-5F6C-7693-5A05-DB069CB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9C5-58E8-0379-81D9-93BD3B0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B120-05AF-F8B7-9021-CF535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783-D1EE-3915-1293-6FEA4FA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999C-4CE7-13FB-570D-CF9C5F52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BC8A-8D8D-C8A7-357F-8BC3DBF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FEB9-5071-A6EE-742C-4E28E42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AE0-7C81-7E42-3BD7-8C1127C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9FF2-93D6-60D7-46EF-B3558A0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D75D-134A-6FCE-BD7C-8BF20CCE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01E6-3F5C-7323-24CC-53A845F3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EAB-EB52-90E5-2440-1D35749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1E6-CCA2-B070-88C8-10CFB19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53F8-82ED-2010-0E94-6B41565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04B-A8A7-FDC1-48F5-08CB8D08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531A-3C2E-E54B-6C16-F794D76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3BDE-7A40-C16C-394A-44994A70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9A7C-0432-120E-9C9F-BC7B3B69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CB43-2E2F-66A2-9AE3-7DE377E6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6F3-29DB-A899-9761-BE88BB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7D7B-1CED-5201-B1F5-5C794DC7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BD40-7E7F-1A9D-D3C8-789812D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B0E-C496-8B86-B061-4813ECB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753D-09AF-8D46-2EEB-880E9954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3EE-737C-E25F-6EEB-F924FC9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81D7-104E-00F3-C4C2-EE40B0E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CF31-1DE8-1CD4-4E71-933D31A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DE-A80A-5C2B-C045-78E971D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0247-1465-B8EF-1BC9-68AF92B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E06-D608-4285-4072-231445E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298-8F2E-B1A1-2EB3-9FA9C98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CC5-A278-D2E2-1D2C-DC3B74C8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6ED9-DB3D-0307-6E7D-62E4238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852-EDF5-8D7E-2A75-E7B4B24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A0C5-0BCE-DC5F-0EC8-5B9E790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77-B042-384E-D6E7-DE7E9FF7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ED55-2790-C7E2-9504-1562EA598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FF5-B3C6-7E3C-BA1B-8870E5DC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3CB-66E8-9D0C-8799-EC4B243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9F23-C1ED-0914-B9A5-188D705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A834-20D9-E0FA-EAF9-CA90275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C27FB-6452-FDC6-55B9-4A8AC7B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6434-A664-67FD-D64D-F8C80CAF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09A-3777-2187-481E-922F1299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B29B-1D65-452B-8FC4-46EDB4DF1FB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356-1675-123E-59A2-29F26949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04CF-2904-A555-C1F1-1CEB771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3809877" y="578944"/>
            <a:ext cx="4251686" cy="8218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6654733" y="15381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H="1">
            <a:off x="4800743" y="153818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FD4FA-0FB4-301D-CFEA-6D784F4FE345}"/>
              </a:ext>
            </a:extLst>
          </p:cNvPr>
          <p:cNvGrpSpPr/>
          <p:nvPr/>
        </p:nvGrpSpPr>
        <p:grpSpPr>
          <a:xfrm>
            <a:off x="4699885" y="6000118"/>
            <a:ext cx="2853120" cy="400682"/>
            <a:chOff x="3298312" y="5032829"/>
            <a:chExt cx="2853120" cy="400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CE6D5-F10E-33B8-A8CC-39C982FF08D0}"/>
                </a:ext>
              </a:extLst>
            </p:cNvPr>
            <p:cNvSpPr txBox="1"/>
            <p:nvPr/>
          </p:nvSpPr>
          <p:spPr>
            <a:xfrm>
              <a:off x="3298312" y="5032829"/>
              <a:ext cx="867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Word</a:t>
              </a:r>
              <a:endParaRPr lang="en-US" sz="2800" b="1" dirty="0">
                <a:latin typeface="Sylfaen" panose="010A050205030603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0D78E-49B7-F9F7-7874-785D8690C151}"/>
                </a:ext>
              </a:extLst>
            </p:cNvPr>
            <p:cNvSpPr txBox="1"/>
            <p:nvPr/>
          </p:nvSpPr>
          <p:spPr>
            <a:xfrm>
              <a:off x="4879878" y="5033401"/>
              <a:ext cx="127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Nonword</a:t>
              </a:r>
              <a:endParaRPr lang="en-US" b="1" dirty="0">
                <a:latin typeface="Sylfaen" panose="010A0502050306030303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993D0E-5D5F-09DC-7E7B-5CAB18ED88BD}"/>
                </a:ext>
              </a:extLst>
            </p:cNvPr>
            <p:cNvSpPr/>
            <p:nvPr/>
          </p:nvSpPr>
          <p:spPr>
            <a:xfrm>
              <a:off x="4312721" y="5043174"/>
              <a:ext cx="407503" cy="378541"/>
            </a:xfrm>
            <a:prstGeom prst="ellipse">
              <a:avLst/>
            </a:prstGeom>
            <a:gradFill flip="none" rotWithShape="1">
              <a:gsLst>
                <a:gs pos="65000">
                  <a:srgbClr val="92D050">
                    <a:shade val="67500"/>
                    <a:satMod val="115000"/>
                  </a:srgbClr>
                </a:gs>
                <a:gs pos="100000">
                  <a:srgbClr val="64952F"/>
                </a:gs>
                <a:gs pos="34000">
                  <a:srgbClr val="86C940"/>
                </a:gs>
                <a:gs pos="3000">
                  <a:srgbClr val="B0E47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Graphic 13" descr="User outline">
            <a:extLst>
              <a:ext uri="{FF2B5EF4-FFF2-40B4-BE49-F238E27FC236}">
                <a16:creationId xmlns:a16="http://schemas.microsoft.com/office/drawing/2014/main" id="{28EE3694-DF94-E66C-5CC3-33223032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56" y="4747629"/>
            <a:ext cx="1044491" cy="1175133"/>
          </a:xfrm>
          <a:prstGeom prst="rect">
            <a:avLst/>
          </a:prstGeom>
        </p:spPr>
      </p:pic>
      <p:sp>
        <p:nvSpPr>
          <p:cNvPr id="74" name="Text Box 10">
            <a:extLst>
              <a:ext uri="{FF2B5EF4-FFF2-40B4-BE49-F238E27FC236}">
                <a16:creationId xmlns:a16="http://schemas.microsoft.com/office/drawing/2014/main" id="{C8B312A7-B14D-5DF0-E898-1F9E0B33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821" y="5635816"/>
            <a:ext cx="916913" cy="25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 flipH="1">
            <a:off x="6769234" y="4538645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>
            <a:off x="4686264" y="452429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6357546" y="1969501"/>
            <a:ext cx="4251686" cy="2390916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4836" y="4103022"/>
                    <a:ext cx="1136650" cy="27781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07694" y="3466946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94322" y="3315186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81902" y="337821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1390369" y="1969587"/>
            <a:ext cx="4251686" cy="2369038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712586"/>
                <a:chOff x="6656274" y="2674039"/>
                <a:chExt cx="4094760" cy="171258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36652" y="3189977"/>
                  <a:ext cx="1044491" cy="1196648"/>
                  <a:chOff x="3927080" y="3088037"/>
                  <a:chExt cx="1294802" cy="1318508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6155" y="4128732"/>
                    <a:ext cx="1136650" cy="2778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0">
            <a:extLst>
              <a:ext uri="{FF2B5EF4-FFF2-40B4-BE49-F238E27FC236}">
                <a16:creationId xmlns:a16="http://schemas.microsoft.com/office/drawing/2014/main" id="{D4F9A24F-F7AD-2DDA-3804-9714537B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44" y="3472739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9" name="Graphic 68" descr="School girl outline">
            <a:extLst>
              <a:ext uri="{FF2B5EF4-FFF2-40B4-BE49-F238E27FC236}">
                <a16:creationId xmlns:a16="http://schemas.microsoft.com/office/drawing/2014/main" id="{E7D62FCF-DFA3-DB0E-36B0-E6F3ECC8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633" y="4261652"/>
            <a:ext cx="643655" cy="728255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B7D53F-7A2B-DBD5-A90A-BC6D406C8CD9}"/>
              </a:ext>
            </a:extLst>
          </p:cNvPr>
          <p:cNvSpPr/>
          <p:nvPr/>
        </p:nvSpPr>
        <p:spPr>
          <a:xfrm>
            <a:off x="3442044" y="3806182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74F6E23D-639D-881E-E82F-4112E284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214" y="4953461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" name="Graphic 71" descr="Female outline">
            <a:extLst>
              <a:ext uri="{FF2B5EF4-FFF2-40B4-BE49-F238E27FC236}">
                <a16:creationId xmlns:a16="http://schemas.microsoft.com/office/drawing/2014/main" id="{FC2CBA89-06DD-2B40-71D4-C923F0C6F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772" y="3846751"/>
            <a:ext cx="312079" cy="353098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38AACAA-DD07-CF48-B0B6-3499AD1E6F81}"/>
              </a:ext>
            </a:extLst>
          </p:cNvPr>
          <p:cNvSpPr/>
          <p:nvPr/>
        </p:nvSpPr>
        <p:spPr>
          <a:xfrm>
            <a:off x="3466137" y="5257392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BE5F"/>
              </a:solidFill>
            </a:endParaRP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57E2CD8F-34AE-7E85-C07E-DEECB9F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307" y="6404671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9" name="Graphic 58" descr="School boy outline">
            <a:extLst>
              <a:ext uri="{FF2B5EF4-FFF2-40B4-BE49-F238E27FC236}">
                <a16:creationId xmlns:a16="http://schemas.microsoft.com/office/drawing/2014/main" id="{7BD83BEB-6C5C-68C8-F6B5-75F52376A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841" y="5703054"/>
            <a:ext cx="643653" cy="728254"/>
          </a:xfrm>
          <a:prstGeom prst="rect">
            <a:avLst/>
          </a:prstGeom>
        </p:spPr>
      </p:pic>
      <p:pic>
        <p:nvPicPr>
          <p:cNvPr id="62" name="Graphic 61" descr="Male outline">
            <a:extLst>
              <a:ext uri="{FF2B5EF4-FFF2-40B4-BE49-F238E27FC236}">
                <a16:creationId xmlns:a16="http://schemas.microsoft.com/office/drawing/2014/main" id="{9C79FC73-C965-9480-4D47-9779BEA98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7248" y="5304826"/>
            <a:ext cx="341901" cy="38684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57281C-8EDB-E493-0F45-D45652E8E98D}"/>
              </a:ext>
            </a:extLst>
          </p:cNvPr>
          <p:cNvSpPr txBox="1"/>
          <p:nvPr/>
        </p:nvSpPr>
        <p:spPr>
          <a:xfrm>
            <a:off x="3903867" y="4540401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4FE0EB-FDDE-AD93-A3EE-4E96A4E226F5}"/>
              </a:ext>
            </a:extLst>
          </p:cNvPr>
          <p:cNvSpPr txBox="1"/>
          <p:nvPr/>
        </p:nvSpPr>
        <p:spPr>
          <a:xfrm>
            <a:off x="3931504" y="5987392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A32E4A3-613B-8BEC-5BFC-6B35ADB8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60" y="224514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82CAC99A-B2F1-FB36-B3A3-03062D33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4087" y="1040629"/>
            <a:ext cx="643655" cy="72825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E775F9-26BB-4BB1-2DA0-8F31CA5E2C88}"/>
              </a:ext>
            </a:extLst>
          </p:cNvPr>
          <p:cNvSpPr/>
          <p:nvPr/>
        </p:nvSpPr>
        <p:spPr>
          <a:xfrm>
            <a:off x="6161498" y="585159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5828B6E-9426-E84C-5CAB-419704E0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68" y="1732438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Graphic 24" descr="Female outline">
            <a:extLst>
              <a:ext uri="{FF2B5EF4-FFF2-40B4-BE49-F238E27FC236}">
                <a16:creationId xmlns:a16="http://schemas.microsoft.com/office/drawing/2014/main" id="{FE5BD8DF-3660-7AE1-0083-D312771FB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6226" y="625728"/>
            <a:ext cx="312079" cy="353098"/>
          </a:xfrm>
          <a:prstGeom prst="rect">
            <a:avLst/>
          </a:prstGeom>
        </p:spPr>
      </p:pic>
      <p:pic>
        <p:nvPicPr>
          <p:cNvPr id="26" name="Graphic 25" descr="Ear outline">
            <a:extLst>
              <a:ext uri="{FF2B5EF4-FFF2-40B4-BE49-F238E27FC236}">
                <a16:creationId xmlns:a16="http://schemas.microsoft.com/office/drawing/2014/main" id="{772A603C-E5BD-E151-BFE9-C46BBB1F1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3375" y="2458317"/>
            <a:ext cx="269217" cy="386613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BDB09A6-521B-418E-45BD-223711D7895B}"/>
              </a:ext>
            </a:extLst>
          </p:cNvPr>
          <p:cNvSpPr/>
          <p:nvPr/>
        </p:nvSpPr>
        <p:spPr>
          <a:xfrm>
            <a:off x="6133809" y="2040731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2CF628A-E744-524B-63AC-B3B1690E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979" y="318801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Graphic 40" descr="Ear outline">
            <a:extLst>
              <a:ext uri="{FF2B5EF4-FFF2-40B4-BE49-F238E27FC236}">
                <a16:creationId xmlns:a16="http://schemas.microsoft.com/office/drawing/2014/main" id="{FA108A50-0C6F-603B-F8E1-E72C2662B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7474" y="972718"/>
            <a:ext cx="269217" cy="386613"/>
          </a:xfrm>
          <a:prstGeom prst="rect">
            <a:avLst/>
          </a:prstGeom>
        </p:spPr>
      </p:pic>
      <p:pic>
        <p:nvPicPr>
          <p:cNvPr id="43" name="Graphic 42" descr="School boy outline">
            <a:extLst>
              <a:ext uri="{FF2B5EF4-FFF2-40B4-BE49-F238E27FC236}">
                <a16:creationId xmlns:a16="http://schemas.microsoft.com/office/drawing/2014/main" id="{A57DA5AF-D29A-1B89-80D3-1948A4DD1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6135" y="2485747"/>
            <a:ext cx="643653" cy="728254"/>
          </a:xfrm>
          <a:prstGeom prst="rect">
            <a:avLst/>
          </a:prstGeom>
        </p:spPr>
      </p:pic>
      <p:pic>
        <p:nvPicPr>
          <p:cNvPr id="46" name="Graphic 45" descr="Male outline">
            <a:extLst>
              <a:ext uri="{FF2B5EF4-FFF2-40B4-BE49-F238E27FC236}">
                <a16:creationId xmlns:a16="http://schemas.microsoft.com/office/drawing/2014/main" id="{82BB2EA1-7E94-E8E8-43D3-FF6FC1D98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4920" y="2088165"/>
            <a:ext cx="341901" cy="386841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D123442-2CED-F4A0-6055-43799CBFD57F}"/>
              </a:ext>
            </a:extLst>
          </p:cNvPr>
          <p:cNvSpPr txBox="1"/>
          <p:nvPr/>
        </p:nvSpPr>
        <p:spPr>
          <a:xfrm>
            <a:off x="6705647" y="1314787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82C1D2-E424-8B68-AB86-8074818326D0}"/>
              </a:ext>
            </a:extLst>
          </p:cNvPr>
          <p:cNvSpPr txBox="1"/>
          <p:nvPr/>
        </p:nvSpPr>
        <p:spPr>
          <a:xfrm>
            <a:off x="6661357" y="2772263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687B09-43CB-51C7-20A0-F4DC8386C751}"/>
              </a:ext>
            </a:extLst>
          </p:cNvPr>
          <p:cNvCxnSpPr>
            <a:cxnSpLocks/>
          </p:cNvCxnSpPr>
          <p:nvPr/>
        </p:nvCxnSpPr>
        <p:spPr>
          <a:xfrm flipV="1">
            <a:off x="2669375" y="3436622"/>
            <a:ext cx="5753052" cy="1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0">
            <a:extLst>
              <a:ext uri="{FF2B5EF4-FFF2-40B4-BE49-F238E27FC236}">
                <a16:creationId xmlns:a16="http://schemas.microsoft.com/office/drawing/2014/main" id="{564A4F72-656A-A67E-FCD1-DE387DAD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168" y="193209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3FDA36E-DA53-14DB-FC2E-4BFF08C1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89" y="24104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CFE9CF-564E-D3C7-02B2-072AD42AFD22}"/>
              </a:ext>
            </a:extLst>
          </p:cNvPr>
          <p:cNvGrpSpPr/>
          <p:nvPr/>
        </p:nvGrpSpPr>
        <p:grpSpPr>
          <a:xfrm>
            <a:off x="3203873" y="183841"/>
            <a:ext cx="2274921" cy="3233973"/>
            <a:chOff x="6064148" y="3408012"/>
            <a:chExt cx="2274921" cy="3233973"/>
          </a:xfrm>
        </p:grpSpPr>
        <p:sp>
          <p:nvSpPr>
            <p:cNvPr id="50" name="Text Box 10">
              <a:extLst>
                <a:ext uri="{FF2B5EF4-FFF2-40B4-BE49-F238E27FC236}">
                  <a16:creationId xmlns:a16="http://schemas.microsoft.com/office/drawing/2014/main" id="{25385EE8-0738-E6AD-5E74-C6419510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148" y="3408012"/>
              <a:ext cx="1182249" cy="3506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u="none" strike="noStrike" cap="none" normalizeH="0" baseline="0" dirty="0">
                  <a:ln>
                    <a:noFill/>
                  </a:ln>
                  <a:solidFill>
                    <a:srgbClr val="FE9700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Talker A </a:t>
              </a:r>
              <a:endParaRPr kumimoji="0" lang="en-US" altLang="en-US" sz="3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8" name="Graphic 107" descr="School girl outline">
              <a:extLst>
                <a:ext uri="{FF2B5EF4-FFF2-40B4-BE49-F238E27FC236}">
                  <a16:creationId xmlns:a16="http://schemas.microsoft.com/office/drawing/2014/main" id="{16F16696-8606-53DD-A44A-13C121DB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9531" y="4246896"/>
              <a:ext cx="643655" cy="728255"/>
            </a:xfrm>
            <a:prstGeom prst="rect">
              <a:avLst/>
            </a:prstGeom>
          </p:spPr>
        </p:pic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D8ECC1-B590-8221-B14F-3ED085A89FA2}"/>
                </a:ext>
              </a:extLst>
            </p:cNvPr>
            <p:cNvSpPr/>
            <p:nvPr/>
          </p:nvSpPr>
          <p:spPr>
            <a:xfrm>
              <a:off x="6196942" y="3791426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Text Box 11">
              <a:extLst>
                <a:ext uri="{FF2B5EF4-FFF2-40B4-BE49-F238E27FC236}">
                  <a16:creationId xmlns:a16="http://schemas.microsoft.com/office/drawing/2014/main" id="{378421CD-0EFA-BCA3-735A-CD5ECACF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112" y="4938705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" name="Graphic 110" descr="Female outline">
              <a:extLst>
                <a:ext uri="{FF2B5EF4-FFF2-40B4-BE49-F238E27FC236}">
                  <a16:creationId xmlns:a16="http://schemas.microsoft.com/office/drawing/2014/main" id="{D793642E-B70E-B7D0-0724-BCB64229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41670" y="3831995"/>
              <a:ext cx="312079" cy="353098"/>
            </a:xfrm>
            <a:prstGeom prst="rect">
              <a:avLst/>
            </a:prstGeom>
          </p:spPr>
        </p:pic>
        <p:pic>
          <p:nvPicPr>
            <p:cNvPr id="112" name="Graphic 111" descr="Ear outline">
              <a:extLst>
                <a:ext uri="{FF2B5EF4-FFF2-40B4-BE49-F238E27FC236}">
                  <a16:creationId xmlns:a16="http://schemas.microsoft.com/office/drawing/2014/main" id="{F42A0FA8-CE7D-BF00-2591-3C4A71A1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48525" y="4192038"/>
              <a:ext cx="269217" cy="386613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D465BD3-48EA-C687-F557-C72943322B0A}"/>
                </a:ext>
              </a:extLst>
            </p:cNvPr>
            <p:cNvSpPr/>
            <p:nvPr/>
          </p:nvSpPr>
          <p:spPr>
            <a:xfrm>
              <a:off x="6220009" y="5258458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sp>
          <p:nvSpPr>
            <p:cNvPr id="115" name="Text Box 11">
              <a:extLst>
                <a:ext uri="{FF2B5EF4-FFF2-40B4-BE49-F238E27FC236}">
                  <a16:creationId xmlns:a16="http://schemas.microsoft.com/office/drawing/2014/main" id="{D5C25037-C60C-902B-D7B6-2E4AC36B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179" y="6405737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6" name="Graphic 115" descr="Ear outline">
              <a:extLst>
                <a:ext uri="{FF2B5EF4-FFF2-40B4-BE49-F238E27FC236}">
                  <a16:creationId xmlns:a16="http://schemas.microsoft.com/office/drawing/2014/main" id="{0FCE5436-82A4-8ADF-D737-A285B7FD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63634" y="5682969"/>
              <a:ext cx="269217" cy="386613"/>
            </a:xfrm>
            <a:prstGeom prst="rect">
              <a:avLst/>
            </a:prstGeom>
          </p:spPr>
        </p:pic>
        <p:pic>
          <p:nvPicPr>
            <p:cNvPr id="117" name="Graphic 116" descr="School boy outline">
              <a:extLst>
                <a:ext uri="{FF2B5EF4-FFF2-40B4-BE49-F238E27FC236}">
                  <a16:creationId xmlns:a16="http://schemas.microsoft.com/office/drawing/2014/main" id="{9173A514-5413-D50C-02C7-23EA3D6D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4312" y="5696778"/>
              <a:ext cx="643653" cy="728254"/>
            </a:xfrm>
            <a:prstGeom prst="rect">
              <a:avLst/>
            </a:prstGeom>
          </p:spPr>
        </p:pic>
        <p:pic>
          <p:nvPicPr>
            <p:cNvPr id="118" name="Graphic 117" descr="Male outline">
              <a:extLst>
                <a:ext uri="{FF2B5EF4-FFF2-40B4-BE49-F238E27FC236}">
                  <a16:creationId xmlns:a16="http://schemas.microsoft.com/office/drawing/2014/main" id="{3706654B-B7CB-C8AD-0460-FD7D7BA9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1120" y="5305892"/>
              <a:ext cx="341901" cy="386841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2CA765-BD84-DA34-F837-6DE8AC796591}"/>
                </a:ext>
              </a:extLst>
            </p:cNvPr>
            <p:cNvSpPr txBox="1"/>
            <p:nvPr/>
          </p:nvSpPr>
          <p:spPr>
            <a:xfrm>
              <a:off x="6751696" y="5959636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E1C2932-A7E1-DF58-63B3-A59941BFE575}"/>
                </a:ext>
              </a:extLst>
            </p:cNvPr>
            <p:cNvSpPr txBox="1"/>
            <p:nvPr/>
          </p:nvSpPr>
          <p:spPr>
            <a:xfrm>
              <a:off x="6764829" y="451429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0" name="Graphic 119" descr="School boy outline">
              <a:extLst>
                <a:ext uri="{FF2B5EF4-FFF2-40B4-BE49-F238E27FC236}">
                  <a16:creationId xmlns:a16="http://schemas.microsoft.com/office/drawing/2014/main" id="{27B00F38-72DE-89C7-0AF0-3EC89562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95416" y="4249656"/>
              <a:ext cx="643653" cy="728254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71291B7-AA92-5EB1-B6B8-7BA1F051B80F}"/>
                </a:ext>
              </a:extLst>
            </p:cNvPr>
            <p:cNvSpPr/>
            <p:nvPr/>
          </p:nvSpPr>
          <p:spPr>
            <a:xfrm>
              <a:off x="7383347" y="3798603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22" name="Text Box 10">
              <a:extLst>
                <a:ext uri="{FF2B5EF4-FFF2-40B4-BE49-F238E27FC236}">
                  <a16:creationId xmlns:a16="http://schemas.microsoft.com/office/drawing/2014/main" id="{3619B8A7-C765-E6BC-36B7-7BA6238D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883" y="4935774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" name="Graphic 122" descr="Male outline">
              <a:extLst>
                <a:ext uri="{FF2B5EF4-FFF2-40B4-BE49-F238E27FC236}">
                  <a16:creationId xmlns:a16="http://schemas.microsoft.com/office/drawing/2014/main" id="{A6695C99-19C9-AB47-A1E8-5AF7EAA7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8378" y="3847238"/>
              <a:ext cx="341901" cy="386841"/>
            </a:xfrm>
            <a:prstGeom prst="rect">
              <a:avLst/>
            </a:prstGeom>
          </p:spPr>
        </p:pic>
        <p:pic>
          <p:nvPicPr>
            <p:cNvPr id="124" name="Graphic 123" descr="Ear outline">
              <a:extLst>
                <a:ext uri="{FF2B5EF4-FFF2-40B4-BE49-F238E27FC236}">
                  <a16:creationId xmlns:a16="http://schemas.microsoft.com/office/drawing/2014/main" id="{D8D8250F-CD03-56B2-C00F-5074C63B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55231" y="5671463"/>
              <a:ext cx="269216" cy="386613"/>
            </a:xfrm>
            <a:prstGeom prst="rect">
              <a:avLst/>
            </a:prstGeom>
          </p:spPr>
        </p:pic>
        <p:pic>
          <p:nvPicPr>
            <p:cNvPr id="126" name="Graphic 125" descr="School girl outline">
              <a:extLst>
                <a:ext uri="{FF2B5EF4-FFF2-40B4-BE49-F238E27FC236}">
                  <a16:creationId xmlns:a16="http://schemas.microsoft.com/office/drawing/2014/main" id="{DCA5DA57-934D-4CE6-8ABE-BD115025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4863" y="5727201"/>
              <a:ext cx="643655" cy="728255"/>
            </a:xfrm>
            <a:prstGeom prst="rect">
              <a:avLst/>
            </a:prstGeom>
          </p:spPr>
        </p:pic>
        <p:pic>
          <p:nvPicPr>
            <p:cNvPr id="127" name="Graphic 126" descr="Female outline">
              <a:extLst>
                <a:ext uri="{FF2B5EF4-FFF2-40B4-BE49-F238E27FC236}">
                  <a16:creationId xmlns:a16="http://schemas.microsoft.com/office/drawing/2014/main" id="{F91F3E51-234F-DE01-0A71-3FB23C3AF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231" y="5339136"/>
              <a:ext cx="312079" cy="353098"/>
            </a:xfrm>
            <a:prstGeom prst="rect">
              <a:avLst/>
            </a:prstGeom>
          </p:spPr>
        </p:pic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2E19DB9-8CC5-0E55-91BC-86EEA828D34A}"/>
                </a:ext>
              </a:extLst>
            </p:cNvPr>
            <p:cNvSpPr/>
            <p:nvPr/>
          </p:nvSpPr>
          <p:spPr>
            <a:xfrm>
              <a:off x="7407853" y="5255631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29" name="Text Box 10">
              <a:extLst>
                <a:ext uri="{FF2B5EF4-FFF2-40B4-BE49-F238E27FC236}">
                  <a16:creationId xmlns:a16="http://schemas.microsoft.com/office/drawing/2014/main" id="{42DC089E-6024-6FED-7D86-4FB276204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389" y="6392802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0" name="Graphic 129" descr="Ear outline">
              <a:extLst>
                <a:ext uri="{FF2B5EF4-FFF2-40B4-BE49-F238E27FC236}">
                  <a16:creationId xmlns:a16="http://schemas.microsoft.com/office/drawing/2014/main" id="{E947D740-7FA0-2E00-296E-5B43BCBB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79584" y="4226316"/>
              <a:ext cx="269216" cy="38661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C2364F-B05D-539C-6020-6743D92C948F}"/>
                </a:ext>
              </a:extLst>
            </p:cNvPr>
            <p:cNvSpPr txBox="1"/>
            <p:nvPr/>
          </p:nvSpPr>
          <p:spPr>
            <a:xfrm>
              <a:off x="7416189" y="453938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95A2EAC-BB1C-A9CA-CFA8-F91517633794}"/>
                </a:ext>
              </a:extLst>
            </p:cNvPr>
            <p:cNvSpPr txBox="1"/>
            <p:nvPr/>
          </p:nvSpPr>
          <p:spPr>
            <a:xfrm>
              <a:off x="7416189" y="595176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pic>
        <p:nvPicPr>
          <p:cNvPr id="19" name="Graphic 18" descr="School boy outline">
            <a:extLst>
              <a:ext uri="{FF2B5EF4-FFF2-40B4-BE49-F238E27FC236}">
                <a16:creationId xmlns:a16="http://schemas.microsoft.com/office/drawing/2014/main" id="{BDCA181E-C06F-5211-B03D-EF5074EC4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3142" y="1028140"/>
            <a:ext cx="643653" cy="72825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83632-2674-F8F5-0E9D-612FC595F27B}"/>
              </a:ext>
            </a:extLst>
          </p:cNvPr>
          <p:cNvSpPr/>
          <p:nvPr/>
        </p:nvSpPr>
        <p:spPr>
          <a:xfrm>
            <a:off x="7341073" y="577087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FF450F20-096B-0758-058A-46E515CA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609" y="1714258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Graphic 16" descr="Male outline">
            <a:extLst>
              <a:ext uri="{FF2B5EF4-FFF2-40B4-BE49-F238E27FC236}">
                <a16:creationId xmlns:a16="http://schemas.microsoft.com/office/drawing/2014/main" id="{0474BA4F-5AD5-1215-2D75-03DC8E25B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6104" y="625722"/>
            <a:ext cx="341901" cy="386841"/>
          </a:xfrm>
          <a:prstGeom prst="rect">
            <a:avLst/>
          </a:prstGeom>
        </p:spPr>
      </p:pic>
      <p:pic>
        <p:nvPicPr>
          <p:cNvPr id="18" name="Graphic 17" descr="Ear outline">
            <a:extLst>
              <a:ext uri="{FF2B5EF4-FFF2-40B4-BE49-F238E27FC236}">
                <a16:creationId xmlns:a16="http://schemas.microsoft.com/office/drawing/2014/main" id="{F8960465-CA9B-E2C8-DB62-CF2D270A4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730064" y="980059"/>
            <a:ext cx="269216" cy="386613"/>
          </a:xfrm>
          <a:prstGeom prst="rect">
            <a:avLst/>
          </a:prstGeom>
        </p:spPr>
      </p:pic>
      <p:pic>
        <p:nvPicPr>
          <p:cNvPr id="37" name="Graphic 36" descr="School girl outline">
            <a:extLst>
              <a:ext uri="{FF2B5EF4-FFF2-40B4-BE49-F238E27FC236}">
                <a16:creationId xmlns:a16="http://schemas.microsoft.com/office/drawing/2014/main" id="{A64395DD-90CC-B0F2-F97F-3DABD99B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9244" y="2482086"/>
            <a:ext cx="643655" cy="728255"/>
          </a:xfrm>
          <a:prstGeom prst="rect">
            <a:avLst/>
          </a:prstGeom>
        </p:spPr>
      </p:pic>
      <p:pic>
        <p:nvPicPr>
          <p:cNvPr id="40" name="Graphic 39" descr="Female outline">
            <a:extLst>
              <a:ext uri="{FF2B5EF4-FFF2-40B4-BE49-F238E27FC236}">
                <a16:creationId xmlns:a16="http://schemas.microsoft.com/office/drawing/2014/main" id="{AD2AB4DD-E3A4-63F3-3C5A-98DEF1F92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4612" y="2128988"/>
            <a:ext cx="312079" cy="353098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762DA8C-CA3E-3F6C-679E-B9AED7A9E2B5}"/>
              </a:ext>
            </a:extLst>
          </p:cNvPr>
          <p:cNvSpPr/>
          <p:nvPr/>
        </p:nvSpPr>
        <p:spPr>
          <a:xfrm>
            <a:off x="7322234" y="2045483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A3BFFAF1-68F8-D749-AD1A-DA8E28EC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770" y="318265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" name="Graphic 46" descr="Ear outline">
            <a:extLst>
              <a:ext uri="{FF2B5EF4-FFF2-40B4-BE49-F238E27FC236}">
                <a16:creationId xmlns:a16="http://schemas.microsoft.com/office/drawing/2014/main" id="{260942C0-61E5-0775-F0CA-45EF67C8E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685574" y="2423523"/>
            <a:ext cx="269216" cy="386613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F2523D3-4F2C-712C-E99D-8A03D973780E}"/>
              </a:ext>
            </a:extLst>
          </p:cNvPr>
          <p:cNvSpPr txBox="1"/>
          <p:nvPr/>
        </p:nvSpPr>
        <p:spPr>
          <a:xfrm>
            <a:off x="7310025" y="2769095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B53B44-BDFD-ED42-B7B4-FBA3F053D865}"/>
              </a:ext>
            </a:extLst>
          </p:cNvPr>
          <p:cNvSpPr txBox="1"/>
          <p:nvPr/>
        </p:nvSpPr>
        <p:spPr>
          <a:xfrm>
            <a:off x="7332583" y="1293475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0F06AB-7FDF-C5B6-EBF8-478B8FB7D4A5}"/>
              </a:ext>
            </a:extLst>
          </p:cNvPr>
          <p:cNvCxnSpPr>
            <a:cxnSpLocks/>
          </p:cNvCxnSpPr>
          <p:nvPr/>
        </p:nvCxnSpPr>
        <p:spPr>
          <a:xfrm>
            <a:off x="5762755" y="158420"/>
            <a:ext cx="53132" cy="6540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1">
            <a:extLst>
              <a:ext uri="{FF2B5EF4-FFF2-40B4-BE49-F238E27FC236}">
                <a16:creationId xmlns:a16="http://schemas.microsoft.com/office/drawing/2014/main" id="{6ABD6580-77ED-4342-766B-3442DA2A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60" y="6493466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1FF5B2DC-9A69-C5B9-8408-0FAA11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65" y="349191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8" name="Graphic 67" descr="Ear outline">
            <a:extLst>
              <a:ext uri="{FF2B5EF4-FFF2-40B4-BE49-F238E27FC236}">
                <a16:creationId xmlns:a16="http://schemas.microsoft.com/office/drawing/2014/main" id="{175051AB-D9E9-5909-7DA9-AC9D45F17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73173" y="5688118"/>
            <a:ext cx="269216" cy="386613"/>
          </a:xfrm>
          <a:prstGeom prst="rect">
            <a:avLst/>
          </a:prstGeom>
        </p:spPr>
      </p:pic>
      <p:pic>
        <p:nvPicPr>
          <p:cNvPr id="63" name="Graphic 62" descr="Ear outline">
            <a:extLst>
              <a:ext uri="{FF2B5EF4-FFF2-40B4-BE49-F238E27FC236}">
                <a16:creationId xmlns:a16="http://schemas.microsoft.com/office/drawing/2014/main" id="{DFD820C5-8FFD-CE19-0EAE-8C4B130AB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78506" y="4218657"/>
            <a:ext cx="269216" cy="38661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E6C8043-1F45-E6D9-5CB2-13E38C687D9C}"/>
              </a:ext>
            </a:extLst>
          </p:cNvPr>
          <p:cNvGrpSpPr/>
          <p:nvPr/>
        </p:nvGrpSpPr>
        <p:grpSpPr>
          <a:xfrm>
            <a:off x="4582958" y="3826619"/>
            <a:ext cx="955722" cy="2830446"/>
            <a:chOff x="4583002" y="3859947"/>
            <a:chExt cx="955722" cy="2830446"/>
          </a:xfrm>
        </p:grpSpPr>
        <p:pic>
          <p:nvPicPr>
            <p:cNvPr id="73" name="Graphic 72" descr="Ear outline">
              <a:extLst>
                <a:ext uri="{FF2B5EF4-FFF2-40B4-BE49-F238E27FC236}">
                  <a16:creationId xmlns:a16="http://schemas.microsoft.com/office/drawing/2014/main" id="{AB455F97-C03D-E46D-23DF-69902486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59329" y="4265971"/>
              <a:ext cx="269217" cy="386613"/>
            </a:xfrm>
            <a:prstGeom prst="rect">
              <a:avLst/>
            </a:prstGeom>
          </p:spPr>
        </p:pic>
        <p:pic>
          <p:nvPicPr>
            <p:cNvPr id="58" name="Graphic 57" descr="Ear outline">
              <a:extLst>
                <a:ext uri="{FF2B5EF4-FFF2-40B4-BE49-F238E27FC236}">
                  <a16:creationId xmlns:a16="http://schemas.microsoft.com/office/drawing/2014/main" id="{4E6EE9F5-7BAD-4425-BC63-6888E7BE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5090" y="5757689"/>
              <a:ext cx="269217" cy="386613"/>
            </a:xfrm>
            <a:prstGeom prst="rect">
              <a:avLst/>
            </a:prstGeom>
          </p:spPr>
        </p:pic>
        <p:pic>
          <p:nvPicPr>
            <p:cNvPr id="64" name="Graphic 63" descr="School boy outline">
              <a:extLst>
                <a:ext uri="{FF2B5EF4-FFF2-40B4-BE49-F238E27FC236}">
                  <a16:creationId xmlns:a16="http://schemas.microsoft.com/office/drawing/2014/main" id="{672619AF-0CEA-F429-7AC4-7D947798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5071" y="4311000"/>
              <a:ext cx="643653" cy="72825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7A7D365-8AB5-5D03-A4AF-6361A5B75A17}"/>
                </a:ext>
              </a:extLst>
            </p:cNvPr>
            <p:cNvSpPr/>
            <p:nvPr/>
          </p:nvSpPr>
          <p:spPr>
            <a:xfrm>
              <a:off x="4583002" y="385994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DF7D1118-DE16-0A03-BC8E-E95E04281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538" y="499711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7" name="Graphic 66" descr="Male outline">
              <a:extLst>
                <a:ext uri="{FF2B5EF4-FFF2-40B4-BE49-F238E27FC236}">
                  <a16:creationId xmlns:a16="http://schemas.microsoft.com/office/drawing/2014/main" id="{C32ACE53-6113-4419-8061-C0BDFDC0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8033" y="3908582"/>
              <a:ext cx="341901" cy="386841"/>
            </a:xfrm>
            <a:prstGeom prst="rect">
              <a:avLst/>
            </a:prstGeom>
          </p:spPr>
        </p:pic>
        <p:pic>
          <p:nvPicPr>
            <p:cNvPr id="54" name="Graphic 53" descr="School girl outline">
              <a:extLst>
                <a:ext uri="{FF2B5EF4-FFF2-40B4-BE49-F238E27FC236}">
                  <a16:creationId xmlns:a16="http://schemas.microsoft.com/office/drawing/2014/main" id="{1C21719B-EA52-259B-EAF5-79C26B76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518" y="5753578"/>
              <a:ext cx="643655" cy="728255"/>
            </a:xfrm>
            <a:prstGeom prst="rect">
              <a:avLst/>
            </a:prstGeom>
          </p:spPr>
        </p:pic>
        <p:pic>
          <p:nvPicPr>
            <p:cNvPr id="57" name="Graphic 56" descr="Female outline">
              <a:extLst>
                <a:ext uri="{FF2B5EF4-FFF2-40B4-BE49-F238E27FC236}">
                  <a16:creationId xmlns:a16="http://schemas.microsoft.com/office/drawing/2014/main" id="{558D7C11-82C7-07B8-2245-4707A1B1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39886" y="5400480"/>
              <a:ext cx="312079" cy="353098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D81B2E-6404-91CD-D1A1-3CFECAD83874}"/>
                </a:ext>
              </a:extLst>
            </p:cNvPr>
            <p:cNvSpPr/>
            <p:nvPr/>
          </p:nvSpPr>
          <p:spPr>
            <a:xfrm>
              <a:off x="4607508" y="5316975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87B5345-0484-9603-299F-6FE56021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044" y="6454146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A4853F-3B25-6373-F1E3-F38706829508}"/>
                </a:ext>
              </a:extLst>
            </p:cNvPr>
            <p:cNvSpPr txBox="1"/>
            <p:nvPr/>
          </p:nvSpPr>
          <p:spPr>
            <a:xfrm>
              <a:off x="4644913" y="458608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C5301C-72E7-E493-55C9-45013B4A270E}"/>
                </a:ext>
              </a:extLst>
            </p:cNvPr>
            <p:cNvSpPr txBox="1"/>
            <p:nvPr/>
          </p:nvSpPr>
          <p:spPr>
            <a:xfrm>
              <a:off x="4652709" y="605367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C9780-4658-557D-D8C4-656235EB9015}"/>
              </a:ext>
            </a:extLst>
          </p:cNvPr>
          <p:cNvGrpSpPr/>
          <p:nvPr/>
        </p:nvGrpSpPr>
        <p:grpSpPr>
          <a:xfrm>
            <a:off x="5924083" y="3496857"/>
            <a:ext cx="2573416" cy="3242855"/>
            <a:chOff x="3156215" y="185826"/>
            <a:chExt cx="2573416" cy="3242855"/>
          </a:xfrm>
        </p:grpSpPr>
        <p:pic>
          <p:nvPicPr>
            <p:cNvPr id="84" name="Graphic 83" descr="School girl outline">
              <a:extLst>
                <a:ext uri="{FF2B5EF4-FFF2-40B4-BE49-F238E27FC236}">
                  <a16:creationId xmlns:a16="http://schemas.microsoft.com/office/drawing/2014/main" id="{5FA33109-11A8-5B1A-B32C-1AD4B060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9745" y="1021993"/>
              <a:ext cx="643655" cy="728255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926EA4E-78B6-6C3C-4827-19A939F88FE5}"/>
                </a:ext>
              </a:extLst>
            </p:cNvPr>
            <p:cNvSpPr/>
            <p:nvPr/>
          </p:nvSpPr>
          <p:spPr>
            <a:xfrm>
              <a:off x="3427156" y="566523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1">
              <a:extLst>
                <a:ext uri="{FF2B5EF4-FFF2-40B4-BE49-F238E27FC236}">
                  <a16:creationId xmlns:a16="http://schemas.microsoft.com/office/drawing/2014/main" id="{3AABC722-8594-AD7F-BBF4-D912E6A7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326" y="1713802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7" name="Graphic 86" descr="Female outline">
              <a:extLst>
                <a:ext uri="{FF2B5EF4-FFF2-40B4-BE49-F238E27FC236}">
                  <a16:creationId xmlns:a16="http://schemas.microsoft.com/office/drawing/2014/main" id="{F21C47D8-D065-581E-C935-BDA3F36F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1884" y="607092"/>
              <a:ext cx="312079" cy="353098"/>
            </a:xfrm>
            <a:prstGeom prst="rect">
              <a:avLst/>
            </a:prstGeom>
          </p:spPr>
        </p:pic>
        <p:pic>
          <p:nvPicPr>
            <p:cNvPr id="88" name="Graphic 87" descr="Ear outline">
              <a:extLst>
                <a:ext uri="{FF2B5EF4-FFF2-40B4-BE49-F238E27FC236}">
                  <a16:creationId xmlns:a16="http://schemas.microsoft.com/office/drawing/2014/main" id="{E3F0D192-33FD-E78C-2E0F-E117D8CD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02494" y="2485255"/>
              <a:ext cx="269217" cy="386613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0494CA85-3224-8B39-404E-E9458617340E}"/>
                </a:ext>
              </a:extLst>
            </p:cNvPr>
            <p:cNvSpPr/>
            <p:nvPr/>
          </p:nvSpPr>
          <p:spPr>
            <a:xfrm>
              <a:off x="3406753" y="2054803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2" name="Graphic 91" descr="Ear outline">
              <a:extLst>
                <a:ext uri="{FF2B5EF4-FFF2-40B4-BE49-F238E27FC236}">
                  <a16:creationId xmlns:a16="http://schemas.microsoft.com/office/drawing/2014/main" id="{EE1832BE-1678-09B0-A92D-64ACDF56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43295" y="1015170"/>
              <a:ext cx="269217" cy="386613"/>
            </a:xfrm>
            <a:prstGeom prst="rect">
              <a:avLst/>
            </a:prstGeom>
          </p:spPr>
        </p:pic>
        <p:pic>
          <p:nvPicPr>
            <p:cNvPr id="93" name="Graphic 92" descr="School boy outline">
              <a:extLst>
                <a:ext uri="{FF2B5EF4-FFF2-40B4-BE49-F238E27FC236}">
                  <a16:creationId xmlns:a16="http://schemas.microsoft.com/office/drawing/2014/main" id="{A212EC77-0016-C905-8FAF-6EE7F893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9933" y="2494449"/>
              <a:ext cx="643653" cy="728254"/>
            </a:xfrm>
            <a:prstGeom prst="rect">
              <a:avLst/>
            </a:prstGeom>
          </p:spPr>
        </p:pic>
        <p:pic>
          <p:nvPicPr>
            <p:cNvPr id="94" name="Graphic 93" descr="Male outline">
              <a:extLst>
                <a:ext uri="{FF2B5EF4-FFF2-40B4-BE49-F238E27FC236}">
                  <a16:creationId xmlns:a16="http://schemas.microsoft.com/office/drawing/2014/main" id="{494EF8F1-4B91-1410-849C-965FF222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7864" y="2102237"/>
              <a:ext cx="341901" cy="386841"/>
            </a:xfrm>
            <a:prstGeom prst="rect">
              <a:avLst/>
            </a:prstGeom>
          </p:spPr>
        </p:pic>
        <p:sp>
          <p:nvSpPr>
            <p:cNvPr id="131" name="Text Box 10">
              <a:extLst>
                <a:ext uri="{FF2B5EF4-FFF2-40B4-BE49-F238E27FC236}">
                  <a16:creationId xmlns:a16="http://schemas.microsoft.com/office/drawing/2014/main" id="{CE1D6EEA-DC20-55DA-B22E-385AC0827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215" y="185826"/>
              <a:ext cx="1467665" cy="4197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u="none" strike="noStrike" cap="none" normalizeH="0" baseline="0" dirty="0">
                  <a:ln>
                    <a:noFill/>
                  </a:ln>
                  <a:solidFill>
                    <a:srgbClr val="0CA7F4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Talker B</a:t>
              </a:r>
              <a:endParaRPr kumimoji="0" lang="en-US" altLang="en-US" sz="3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7C9644-D79F-8A83-C2E5-7AC7CB0F5D50}"/>
                </a:ext>
              </a:extLst>
            </p:cNvPr>
            <p:cNvSpPr txBox="1"/>
            <p:nvPr/>
          </p:nvSpPr>
          <p:spPr>
            <a:xfrm>
              <a:off x="3906413" y="129340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B70D157-ADF4-6BF7-C0B7-139BC7868600}"/>
                </a:ext>
              </a:extLst>
            </p:cNvPr>
            <p:cNvSpPr txBox="1"/>
            <p:nvPr/>
          </p:nvSpPr>
          <p:spPr>
            <a:xfrm>
              <a:off x="3859301" y="278207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sp>
          <p:nvSpPr>
            <p:cNvPr id="134" name="Text Box 10">
              <a:extLst>
                <a:ext uri="{FF2B5EF4-FFF2-40B4-BE49-F238E27FC236}">
                  <a16:creationId xmlns:a16="http://schemas.microsoft.com/office/drawing/2014/main" id="{5DE3E955-2C73-2067-B562-4DF7B75A5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966" y="197319"/>
              <a:ext cx="1467665" cy="4197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u="none" strike="noStrike" cap="none" normalizeH="0" baseline="0" dirty="0">
                  <a:ln>
                    <a:noFill/>
                  </a:ln>
                  <a:solidFill>
                    <a:srgbClr val="FE9700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Talker A</a:t>
              </a:r>
              <a:endParaRPr kumimoji="0" lang="en-US" altLang="en-US" sz="3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6" name="Graphic 95" descr="School boy outline">
              <a:extLst>
                <a:ext uri="{FF2B5EF4-FFF2-40B4-BE49-F238E27FC236}">
                  <a16:creationId xmlns:a16="http://schemas.microsoft.com/office/drawing/2014/main" id="{C1A9F65A-1E04-C678-3797-7C3B6314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89109" y="1037920"/>
              <a:ext cx="643653" cy="72825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59A32C5-AE99-B380-34D0-847211F875B8}"/>
                </a:ext>
              </a:extLst>
            </p:cNvPr>
            <p:cNvSpPr/>
            <p:nvPr/>
          </p:nvSpPr>
          <p:spPr>
            <a:xfrm>
              <a:off x="4577040" y="58686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Text Box 10">
              <a:extLst>
                <a:ext uri="{FF2B5EF4-FFF2-40B4-BE49-F238E27FC236}">
                  <a16:creationId xmlns:a16="http://schemas.microsoft.com/office/drawing/2014/main" id="{F1981079-9AC3-39EC-E2F4-6BCF80F9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576" y="172403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9" name="Graphic 98" descr="Male outline">
              <a:extLst>
                <a:ext uri="{FF2B5EF4-FFF2-40B4-BE49-F238E27FC236}">
                  <a16:creationId xmlns:a16="http://schemas.microsoft.com/office/drawing/2014/main" id="{B246DFCE-F2D1-2D2F-59DE-CED25C2C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2071" y="635502"/>
              <a:ext cx="341901" cy="386841"/>
            </a:xfrm>
            <a:prstGeom prst="rect">
              <a:avLst/>
            </a:prstGeom>
          </p:spPr>
        </p:pic>
        <p:pic>
          <p:nvPicPr>
            <p:cNvPr id="100" name="Graphic 99" descr="Ear outline">
              <a:extLst>
                <a:ext uri="{FF2B5EF4-FFF2-40B4-BE49-F238E27FC236}">
                  <a16:creationId xmlns:a16="http://schemas.microsoft.com/office/drawing/2014/main" id="{6D6A5DCB-B563-509D-9D35-A999C226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985081" y="989504"/>
              <a:ext cx="269216" cy="386613"/>
            </a:xfrm>
            <a:prstGeom prst="rect">
              <a:avLst/>
            </a:prstGeom>
          </p:spPr>
        </p:pic>
        <p:pic>
          <p:nvPicPr>
            <p:cNvPr id="102" name="Graphic 101" descr="School girl outline">
              <a:extLst>
                <a:ext uri="{FF2B5EF4-FFF2-40B4-BE49-F238E27FC236}">
                  <a16:creationId xmlns:a16="http://schemas.microsoft.com/office/drawing/2014/main" id="{E4511461-D672-DF12-455B-7E71F010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5211" y="2491866"/>
              <a:ext cx="643655" cy="728255"/>
            </a:xfrm>
            <a:prstGeom prst="rect">
              <a:avLst/>
            </a:prstGeom>
          </p:spPr>
        </p:pic>
        <p:pic>
          <p:nvPicPr>
            <p:cNvPr id="103" name="Graphic 102" descr="Female outline">
              <a:extLst>
                <a:ext uri="{FF2B5EF4-FFF2-40B4-BE49-F238E27FC236}">
                  <a16:creationId xmlns:a16="http://schemas.microsoft.com/office/drawing/2014/main" id="{DAC763E0-FD0A-B98A-581D-FDB13BB0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0579" y="2138768"/>
              <a:ext cx="312079" cy="353098"/>
            </a:xfrm>
            <a:prstGeom prst="rect">
              <a:avLst/>
            </a:prstGeom>
          </p:spPr>
        </p:pic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78EE609-8D47-7DC6-B539-26733B9643B6}"/>
                </a:ext>
              </a:extLst>
            </p:cNvPr>
            <p:cNvSpPr/>
            <p:nvPr/>
          </p:nvSpPr>
          <p:spPr>
            <a:xfrm>
              <a:off x="4558201" y="2055263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A4A47ED3-9D46-277C-1233-620CCE46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7737" y="3192434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" name="Graphic 105" descr="Ear outline">
              <a:extLst>
                <a:ext uri="{FF2B5EF4-FFF2-40B4-BE49-F238E27FC236}">
                  <a16:creationId xmlns:a16="http://schemas.microsoft.com/office/drawing/2014/main" id="{A8CBCE34-2A3E-D1CD-4ED7-A9839E9A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957898" y="2474300"/>
              <a:ext cx="269216" cy="38661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2D5D21-C2A2-C896-BEC8-8D6E3AD4AD24}"/>
                </a:ext>
              </a:extLst>
            </p:cNvPr>
            <p:cNvSpPr txBox="1"/>
            <p:nvPr/>
          </p:nvSpPr>
          <p:spPr>
            <a:xfrm>
              <a:off x="4626296" y="134757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5B9524-150D-55DC-2E07-E15ACD2A3255}"/>
                </a:ext>
              </a:extLst>
            </p:cNvPr>
            <p:cNvSpPr txBox="1"/>
            <p:nvPr/>
          </p:nvSpPr>
          <p:spPr>
            <a:xfrm>
              <a:off x="4616221" y="2770716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9319F60-C127-02EA-5193-89E72A1E4A33}"/>
              </a:ext>
            </a:extLst>
          </p:cNvPr>
          <p:cNvSpPr/>
          <p:nvPr/>
        </p:nvSpPr>
        <p:spPr>
          <a:xfrm>
            <a:off x="5943388" y="528946"/>
            <a:ext cx="2386755" cy="145851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106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Sabatello, Rachel</dc:creator>
  <cp:lastModifiedBy>Sabatello, Rachel</cp:lastModifiedBy>
  <cp:revision>9</cp:revision>
  <dcterms:created xsi:type="dcterms:W3CDTF">2022-11-27T16:39:01Z</dcterms:created>
  <dcterms:modified xsi:type="dcterms:W3CDTF">2022-12-01T05:14:46Z</dcterms:modified>
</cp:coreProperties>
</file>