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700"/>
    <a:srgbClr val="FFBE5F"/>
    <a:srgbClr val="77CEF9"/>
    <a:srgbClr val="0CA7F4"/>
    <a:srgbClr val="B0E476"/>
    <a:srgbClr val="649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8D8F-5FC8-9A1B-8EB4-89EED8E98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56CC8-8E9B-12C0-0C5A-2BF7B7425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8FB1A-C8EF-6BE3-31A7-6B7402230D75}"/>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BF96C328-0DA5-4953-38FC-BDB1C118D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08861-21DD-8547-0900-2439E1229AFC}"/>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370500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9847-10B4-BCCC-4162-66841F541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99EE1-8AE4-1268-6BC9-0B7BBDF50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409BA-3C97-4B94-D1AD-9CC8EE3452B9}"/>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D89C5C54-7E0F-D98C-39B8-98BD0E32A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F7D5-D480-1914-1823-FEE28C3A0239}"/>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63515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FD432-EA4D-07DF-6B0A-9A51DAB77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B126D-F855-47B7-8EEE-E969720E2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7D32-76C0-C24B-2A4A-DE904A89C9AD}"/>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6EAA8973-EE27-1CC8-BBB7-3000BDA7F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1B43D-2EBF-0569-A659-C0D6719FD6DE}"/>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34237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F8C9-64A7-AE13-82D7-DE7654FB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50A88-11DA-E06D-C6D9-08E2AFE99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078CF-5F6C-7693-5A05-DB069CB9B2E6}"/>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FB6E59C5-58E8-0379-81D9-93BD3B083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CB120-05AF-F8B7-9021-CF5358E98C54}"/>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22440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2783-D1EE-3915-1293-6FEA4FA29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E3999C-4CE7-13FB-570D-CF9C5F52A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6BC8A-8D8D-C8A7-357F-8BC3DBF8B0D9}"/>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F208FEB9-5071-A6EE-742C-4E28E4288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44AE0-7C81-7E42-3BD7-8C1127CE86ED}"/>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410343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FF2-93D6-60D7-46EF-B3558A0BA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ED75D-134A-6FCE-BD7C-8BF20CCEE9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901E6-3F5C-7323-24CC-53A845F36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C0EAB-EB52-90E5-2440-1D35749FE3AF}"/>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6" name="Footer Placeholder 5">
            <a:extLst>
              <a:ext uri="{FF2B5EF4-FFF2-40B4-BE49-F238E27FC236}">
                <a16:creationId xmlns:a16="http://schemas.microsoft.com/office/drawing/2014/main" id="{D305B1E6-CCA2-B070-88C8-10CFB191D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E53F8-82ED-2010-0E94-6B4156538C7B}"/>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20386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504B-A8A7-FDC1-48F5-08CB8D08B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85531A-3C2E-E54B-6C16-F794D7626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A3BDE-7A40-C16C-394A-44994A709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969A7C-0432-120E-9C9F-BC7B3B694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DCB43-2E2F-66A2-9AE3-7DE377E64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D76F3-29DB-A899-9761-BE88BB8872E7}"/>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8" name="Footer Placeholder 7">
            <a:extLst>
              <a:ext uri="{FF2B5EF4-FFF2-40B4-BE49-F238E27FC236}">
                <a16:creationId xmlns:a16="http://schemas.microsoft.com/office/drawing/2014/main" id="{2C027D7B-1CED-5201-B1F5-5C794DC7F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ABD40-7E7F-1A9D-D3C8-789812D43B78}"/>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124648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BB0E-C496-8B86-B061-4813ECB5A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0753D-09AF-8D46-2EEB-880E995404C2}"/>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4" name="Footer Placeholder 3">
            <a:extLst>
              <a:ext uri="{FF2B5EF4-FFF2-40B4-BE49-F238E27FC236}">
                <a16:creationId xmlns:a16="http://schemas.microsoft.com/office/drawing/2014/main" id="{C32BB3EE-737C-E25F-6EEB-F924FC9BED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81D7-104E-00F3-C4C2-EE40B0E20FEA}"/>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04692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5CF31-1DE8-1CD4-4E71-933D31A7FA52}"/>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3" name="Footer Placeholder 2">
            <a:extLst>
              <a:ext uri="{FF2B5EF4-FFF2-40B4-BE49-F238E27FC236}">
                <a16:creationId xmlns:a16="http://schemas.microsoft.com/office/drawing/2014/main" id="{2F43F3DE-A80A-5C2B-C045-78E971DA3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90247-1465-B8EF-1BC9-68AF92BB4D10}"/>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214114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5E06-D608-4285-4072-231445E08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A3298-8F2E-B1A1-2EB3-9FA9C986F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85ACC5-A278-D2E2-1D2C-DC3B74C83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96ED9-DB3D-0307-6E7D-62E4238B3CA7}"/>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6" name="Footer Placeholder 5">
            <a:extLst>
              <a:ext uri="{FF2B5EF4-FFF2-40B4-BE49-F238E27FC236}">
                <a16:creationId xmlns:a16="http://schemas.microsoft.com/office/drawing/2014/main" id="{49EA3852-EDF5-8D7E-2A75-E7B4B244F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DA0C5-0BCE-DC5F-0EC8-5B9E790A1B09}"/>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95793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4877-B042-384E-D6E7-DE7E9FF77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B1ED55-2790-C7E2-9504-1562EA598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D7FF5-B3C6-7E3C-BA1B-8870E5DC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553CB-66E8-9D0C-8799-EC4B243236B5}"/>
              </a:ext>
            </a:extLst>
          </p:cNvPr>
          <p:cNvSpPr>
            <a:spLocks noGrp="1"/>
          </p:cNvSpPr>
          <p:nvPr>
            <p:ph type="dt" sz="half" idx="10"/>
          </p:nvPr>
        </p:nvSpPr>
        <p:spPr/>
        <p:txBody>
          <a:bodyPr/>
          <a:lstStyle/>
          <a:p>
            <a:fld id="{914BB29B-1D65-452B-8FC4-46EDB4DF1FB8}" type="datetimeFigureOut">
              <a:rPr lang="en-US" smtClean="0"/>
              <a:t>4/6/2023</a:t>
            </a:fld>
            <a:endParaRPr lang="en-US"/>
          </a:p>
        </p:txBody>
      </p:sp>
      <p:sp>
        <p:nvSpPr>
          <p:cNvPr id="6" name="Footer Placeholder 5">
            <a:extLst>
              <a:ext uri="{FF2B5EF4-FFF2-40B4-BE49-F238E27FC236}">
                <a16:creationId xmlns:a16="http://schemas.microsoft.com/office/drawing/2014/main" id="{67DE9F23-C1ED-0914-B9A5-188D70513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5A834-20D9-E0FA-EAF9-CA90275BA06E}"/>
              </a:ext>
            </a:extLst>
          </p:cNvPr>
          <p:cNvSpPr>
            <a:spLocks noGrp="1"/>
          </p:cNvSpPr>
          <p:nvPr>
            <p:ph type="sldNum" sz="quarter" idx="12"/>
          </p:nvPr>
        </p:nvSpPr>
        <p:spPr/>
        <p:txBody>
          <a:bodyPr/>
          <a:lstStyle/>
          <a:p>
            <a:fld id="{191BDFC2-2421-4489-9E28-E9C67A1857F4}" type="slidenum">
              <a:rPr lang="en-US" smtClean="0"/>
              <a:t>‹#›</a:t>
            </a:fld>
            <a:endParaRPr lang="en-US"/>
          </a:p>
        </p:txBody>
      </p:sp>
    </p:spTree>
    <p:extLst>
      <p:ext uri="{BB962C8B-B14F-4D97-AF65-F5344CB8AC3E}">
        <p14:creationId xmlns:p14="http://schemas.microsoft.com/office/powerpoint/2010/main" val="324621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C27FB-6452-FDC6-55B9-4A8AC7BD3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F6434-A664-67FD-D64D-F8C80CAFE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0A09A-3777-2187-481E-922F1299A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BB29B-1D65-452B-8FC4-46EDB4DF1FB8}" type="datetimeFigureOut">
              <a:rPr lang="en-US" smtClean="0"/>
              <a:t>4/6/2023</a:t>
            </a:fld>
            <a:endParaRPr lang="en-US"/>
          </a:p>
        </p:txBody>
      </p:sp>
      <p:sp>
        <p:nvSpPr>
          <p:cNvPr id="5" name="Footer Placeholder 4">
            <a:extLst>
              <a:ext uri="{FF2B5EF4-FFF2-40B4-BE49-F238E27FC236}">
                <a16:creationId xmlns:a16="http://schemas.microsoft.com/office/drawing/2014/main" id="{9A8E2356-1675-123E-59A2-29F26949F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0C04CF-2904-A555-C1F1-1CEB771E0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DFC2-2421-4489-9E28-E9C67A1857F4}" type="slidenum">
              <a:rPr lang="en-US" smtClean="0"/>
              <a:t>‹#›</a:t>
            </a:fld>
            <a:endParaRPr lang="en-US"/>
          </a:p>
        </p:txBody>
      </p:sp>
    </p:spTree>
    <p:extLst>
      <p:ext uri="{BB962C8B-B14F-4D97-AF65-F5344CB8AC3E}">
        <p14:creationId xmlns:p14="http://schemas.microsoft.com/office/powerpoint/2010/main" val="975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C4604813-AB11-0F58-2A18-36B8206180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3140095-72FF-EFA4-54C9-99199A22077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D0A2F415-30E6-96A3-3CE7-369E4DC888D9}"/>
              </a:ext>
            </a:extLst>
          </p:cNvPr>
          <p:cNvSpPr/>
          <p:nvPr/>
        </p:nvSpPr>
        <p:spPr>
          <a:xfrm>
            <a:off x="3809877" y="578944"/>
            <a:ext cx="4251686" cy="821843"/>
          </a:xfrm>
          <a:prstGeom prst="round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ysClr val="windowText" lastClr="000000"/>
                </a:solidFill>
                <a:latin typeface="Sylfaen" panose="010A0502050306030303" pitchFamily="18" charset="0"/>
              </a:rPr>
              <a:t>Instructions:</a:t>
            </a:r>
            <a:r>
              <a:rPr lang="en-US" sz="1500" dirty="0">
                <a:solidFill>
                  <a:sysClr val="windowText" lastClr="000000"/>
                </a:solidFill>
                <a:latin typeface="Sylfaen" panose="010A0502050306030303" pitchFamily="18" charset="0"/>
              </a:rPr>
              <a:t> You will hear a male and a female talker. Please select if the </a:t>
            </a:r>
            <a:r>
              <a:rPr lang="en-US" sz="1500" u="sng" dirty="0">
                <a:solidFill>
                  <a:sysClr val="windowText" lastClr="000000"/>
                </a:solidFill>
                <a:latin typeface="Sylfaen" panose="010A0502050306030303" pitchFamily="18" charset="0"/>
              </a:rPr>
              <a:t>female talker</a:t>
            </a:r>
            <a:r>
              <a:rPr lang="en-US" sz="1500" dirty="0">
                <a:solidFill>
                  <a:sysClr val="windowText" lastClr="000000"/>
                </a:solidFill>
                <a:latin typeface="Sylfaen" panose="010A0502050306030303" pitchFamily="18" charset="0"/>
              </a:rPr>
              <a:t> says a word or a nonword.</a:t>
            </a:r>
          </a:p>
        </p:txBody>
      </p:sp>
      <p:cxnSp>
        <p:nvCxnSpPr>
          <p:cNvPr id="159" name="Straight Arrow Connector 158">
            <a:extLst>
              <a:ext uri="{FF2B5EF4-FFF2-40B4-BE49-F238E27FC236}">
                <a16:creationId xmlns:a16="http://schemas.microsoft.com/office/drawing/2014/main" id="{B180AB60-DF32-41AC-642E-832F1D99DDEC}"/>
              </a:ext>
            </a:extLst>
          </p:cNvPr>
          <p:cNvCxnSpPr>
            <a:cxnSpLocks/>
          </p:cNvCxnSpPr>
          <p:nvPr/>
        </p:nvCxnSpPr>
        <p:spPr>
          <a:xfrm>
            <a:off x="6654733" y="1538180"/>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84861A1-C939-C258-B4DF-22ED3C18CEDE}"/>
              </a:ext>
            </a:extLst>
          </p:cNvPr>
          <p:cNvCxnSpPr>
            <a:cxnSpLocks/>
          </p:cNvCxnSpPr>
          <p:nvPr/>
        </p:nvCxnSpPr>
        <p:spPr>
          <a:xfrm flipH="1">
            <a:off x="4800743" y="1538181"/>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3" name="Graphic 13" descr="User outline">
            <a:extLst>
              <a:ext uri="{FF2B5EF4-FFF2-40B4-BE49-F238E27FC236}">
                <a16:creationId xmlns:a16="http://schemas.microsoft.com/office/drawing/2014/main" id="{28EE3694-DF94-E66C-5CC3-332230326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3056" y="4747629"/>
            <a:ext cx="1044491" cy="1175133"/>
          </a:xfrm>
          <a:prstGeom prst="rect">
            <a:avLst/>
          </a:prstGeom>
        </p:spPr>
      </p:pic>
      <p:sp>
        <p:nvSpPr>
          <p:cNvPr id="74" name="Text Box 10">
            <a:extLst>
              <a:ext uri="{FF2B5EF4-FFF2-40B4-BE49-F238E27FC236}">
                <a16:creationId xmlns:a16="http://schemas.microsoft.com/office/drawing/2014/main" id="{C8B312A7-B14D-5DF0-E898-1F9E0B3311DB}"/>
              </a:ext>
            </a:extLst>
          </p:cNvPr>
          <p:cNvSpPr txBox="1">
            <a:spLocks noChangeArrowheads="1"/>
          </p:cNvSpPr>
          <p:nvPr/>
        </p:nvSpPr>
        <p:spPr bwMode="auto">
          <a:xfrm>
            <a:off x="5477263" y="5636580"/>
            <a:ext cx="916913" cy="2521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169" name="Straight Arrow Connector 168">
            <a:extLst>
              <a:ext uri="{FF2B5EF4-FFF2-40B4-BE49-F238E27FC236}">
                <a16:creationId xmlns:a16="http://schemas.microsoft.com/office/drawing/2014/main" id="{7EE285F3-83DD-748F-7C86-A07C770CCF19}"/>
              </a:ext>
            </a:extLst>
          </p:cNvPr>
          <p:cNvCxnSpPr>
            <a:cxnSpLocks/>
          </p:cNvCxnSpPr>
          <p:nvPr/>
        </p:nvCxnSpPr>
        <p:spPr>
          <a:xfrm flipH="1">
            <a:off x="6769234" y="4538645"/>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C99B55E-07EA-0168-8455-1EB0C1A1C0B7}"/>
              </a:ext>
            </a:extLst>
          </p:cNvPr>
          <p:cNvCxnSpPr>
            <a:cxnSpLocks/>
          </p:cNvCxnSpPr>
          <p:nvPr/>
        </p:nvCxnSpPr>
        <p:spPr>
          <a:xfrm>
            <a:off x="4686264" y="4524290"/>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04278B1F-0348-BEA6-80EA-9CFFD4E21729}"/>
              </a:ext>
            </a:extLst>
          </p:cNvPr>
          <p:cNvGrpSpPr/>
          <p:nvPr/>
        </p:nvGrpSpPr>
        <p:grpSpPr>
          <a:xfrm>
            <a:off x="6357546" y="1969501"/>
            <a:ext cx="4251686" cy="2390916"/>
            <a:chOff x="5669462" y="1641193"/>
            <a:chExt cx="4251686" cy="2390916"/>
          </a:xfrm>
        </p:grpSpPr>
        <p:grpSp>
          <p:nvGrpSpPr>
            <p:cNvPr id="164" name="Group 163">
              <a:extLst>
                <a:ext uri="{FF2B5EF4-FFF2-40B4-BE49-F238E27FC236}">
                  <a16:creationId xmlns:a16="http://schemas.microsoft.com/office/drawing/2014/main" id="{87B9FC89-B004-B03A-81FF-4D3C04EA949B}"/>
                </a:ext>
              </a:extLst>
            </p:cNvPr>
            <p:cNvGrpSpPr/>
            <p:nvPr/>
          </p:nvGrpSpPr>
          <p:grpSpPr>
            <a:xfrm>
              <a:off x="5669462" y="1641193"/>
              <a:ext cx="4251686" cy="2390916"/>
              <a:chOff x="5048545" y="1841368"/>
              <a:chExt cx="4251686" cy="2551723"/>
            </a:xfrm>
          </p:grpSpPr>
          <p:grpSp>
            <p:nvGrpSpPr>
              <p:cNvPr id="79" name="Group 78">
                <a:extLst>
                  <a:ext uri="{FF2B5EF4-FFF2-40B4-BE49-F238E27FC236}">
                    <a16:creationId xmlns:a16="http://schemas.microsoft.com/office/drawing/2014/main" id="{AFEBD584-8904-1472-794A-03197F047CEF}"/>
                  </a:ext>
                </a:extLst>
              </p:cNvPr>
              <p:cNvGrpSpPr/>
              <p:nvPr/>
            </p:nvGrpSpPr>
            <p:grpSpPr>
              <a:xfrm>
                <a:off x="5262069" y="2326831"/>
                <a:ext cx="3795630" cy="2048498"/>
                <a:chOff x="6656276" y="2371135"/>
                <a:chExt cx="4073822" cy="2048498"/>
              </a:xfrm>
            </p:grpSpPr>
            <p:grpSp>
              <p:nvGrpSpPr>
                <p:cNvPr id="52" name="Group 51">
                  <a:extLst>
                    <a:ext uri="{FF2B5EF4-FFF2-40B4-BE49-F238E27FC236}">
                      <a16:creationId xmlns:a16="http://schemas.microsoft.com/office/drawing/2014/main" id="{EBEE1948-CBC3-83DB-B8F6-506BAEB86738}"/>
                    </a:ext>
                  </a:extLst>
                </p:cNvPr>
                <p:cNvGrpSpPr/>
                <p:nvPr/>
              </p:nvGrpSpPr>
              <p:grpSpPr>
                <a:xfrm>
                  <a:off x="8193004" y="3199918"/>
                  <a:ext cx="1044491" cy="1175133"/>
                  <a:chOff x="3996937" y="3098990"/>
                  <a:chExt cx="1294802" cy="1294802"/>
                </a:xfrm>
              </p:grpSpPr>
              <p:pic>
                <p:nvPicPr>
                  <p:cNvPr id="71" name="Graphic 13" descr="User outline">
                    <a:extLst>
                      <a:ext uri="{FF2B5EF4-FFF2-40B4-BE49-F238E27FC236}">
                        <a16:creationId xmlns:a16="http://schemas.microsoft.com/office/drawing/2014/main" id="{8EB5678D-658A-9C8E-8B7C-D4450DC036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937" y="3098990"/>
                    <a:ext cx="1294802" cy="1294802"/>
                  </a:xfrm>
                  <a:prstGeom prst="rect">
                    <a:avLst/>
                  </a:prstGeom>
                </p:spPr>
              </p:pic>
              <p:sp>
                <p:nvSpPr>
                  <p:cNvPr id="72" name="Text Box 10">
                    <a:extLst>
                      <a:ext uri="{FF2B5EF4-FFF2-40B4-BE49-F238E27FC236}">
                        <a16:creationId xmlns:a16="http://schemas.microsoft.com/office/drawing/2014/main" id="{148BFBC4-9511-EAC9-51E2-40CC04F7063E}"/>
                      </a:ext>
                    </a:extLst>
                  </p:cNvPr>
                  <p:cNvSpPr txBox="1">
                    <a:spLocks noChangeArrowheads="1"/>
                  </p:cNvSpPr>
                  <p:nvPr/>
                </p:nvSpPr>
                <p:spPr bwMode="auto">
                  <a:xfrm>
                    <a:off x="4093247" y="4115978"/>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55" name="Straight Arrow Connector 54">
                  <a:extLst>
                    <a:ext uri="{FF2B5EF4-FFF2-40B4-BE49-F238E27FC236}">
                      <a16:creationId xmlns:a16="http://schemas.microsoft.com/office/drawing/2014/main" id="{76074B5D-0AA4-362F-E4EB-B803009E8877}"/>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E10C93-63AD-1E09-684F-4A4B9047565D}"/>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60A23FB7-4D73-FECF-AF76-1B5CE0A9696F}"/>
                    </a:ext>
                  </a:extLst>
                </p:cNvPr>
                <p:cNvGrpSpPr/>
                <p:nvPr/>
              </p:nvGrpSpPr>
              <p:grpSpPr>
                <a:xfrm>
                  <a:off x="8829077" y="2385017"/>
                  <a:ext cx="1901021" cy="2034616"/>
                  <a:chOff x="8839814" y="2499801"/>
                  <a:chExt cx="1901021" cy="2034616"/>
                </a:xfrm>
              </p:grpSpPr>
              <p:grpSp>
                <p:nvGrpSpPr>
                  <p:cNvPr id="54" name="Group 53">
                    <a:extLst>
                      <a:ext uri="{FF2B5EF4-FFF2-40B4-BE49-F238E27FC236}">
                        <a16:creationId xmlns:a16="http://schemas.microsoft.com/office/drawing/2014/main" id="{6B7AE1DB-CC58-5B38-ADF2-40D30456BD23}"/>
                      </a:ext>
                    </a:extLst>
                  </p:cNvPr>
                  <p:cNvGrpSpPr/>
                  <p:nvPr/>
                </p:nvGrpSpPr>
                <p:grpSpPr>
                  <a:xfrm>
                    <a:off x="8839814" y="2499801"/>
                    <a:ext cx="1901021" cy="2034616"/>
                    <a:chOff x="4813558" y="2266880"/>
                    <a:chExt cx="2356598" cy="2241808"/>
                  </a:xfrm>
                </p:grpSpPr>
                <p:pic>
                  <p:nvPicPr>
                    <p:cNvPr id="61" name="Graphic 60" descr="School girl outline">
                      <a:extLst>
                        <a:ext uri="{FF2B5EF4-FFF2-40B4-BE49-F238E27FC236}">
                          <a16:creationId xmlns:a16="http://schemas.microsoft.com/office/drawing/2014/main" id="{CD73ED71-A867-3090-9325-848FEAB9A2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5532" y="3436920"/>
                      <a:ext cx="856385" cy="856384"/>
                    </a:xfrm>
                    <a:prstGeom prst="rect">
                      <a:avLst/>
                    </a:prstGeom>
                  </p:spPr>
                </p:pic>
                <p:sp>
                  <p:nvSpPr>
                    <p:cNvPr id="62" name="Rectangle: Rounded Corners 61">
                      <a:extLst>
                        <a:ext uri="{FF2B5EF4-FFF2-40B4-BE49-F238E27FC236}">
                          <a16:creationId xmlns:a16="http://schemas.microsoft.com/office/drawing/2014/main" id="{5954E399-05D4-B9D2-C1A6-7C39EBB9695C}"/>
                        </a:ext>
                      </a:extLst>
                    </p:cNvPr>
                    <p:cNvSpPr/>
                    <p:nvPr/>
                  </p:nvSpPr>
                  <p:spPr>
                    <a:xfrm>
                      <a:off x="6011916" y="2901315"/>
                      <a:ext cx="1158240" cy="1294801"/>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Speech Bubble: Rectangle with Corners Rounded 62">
                      <a:extLst>
                        <a:ext uri="{FF2B5EF4-FFF2-40B4-BE49-F238E27FC236}">
                          <a16:creationId xmlns:a16="http://schemas.microsoft.com/office/drawing/2014/main" id="{42D406FD-1E14-32E4-B856-3A44EB968B65}"/>
                        </a:ext>
                      </a:extLst>
                    </p:cNvPr>
                    <p:cNvSpPr/>
                    <p:nvPr/>
                  </p:nvSpPr>
                  <p:spPr>
                    <a:xfrm flipH="1">
                      <a:off x="4813558" y="2266880"/>
                      <a:ext cx="1218030" cy="422956"/>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dino</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6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aur</a:t>
                      </a:r>
                      <a:r>
                        <a:rPr lang="en-US" sz="1100" dirty="0">
                          <a:effectLst/>
                          <a:ea typeface="Calibri" panose="020F0502020204030204" pitchFamily="34" charset="0"/>
                          <a:cs typeface="Times New Roman" panose="02020603050405020304" pitchFamily="18" charset="0"/>
                        </a:rPr>
                        <a:t> </a:t>
                      </a:r>
                    </a:p>
                  </p:txBody>
                </p:sp>
                <p:sp>
                  <p:nvSpPr>
                    <p:cNvPr id="64" name="Text Box 11">
                      <a:extLst>
                        <a:ext uri="{FF2B5EF4-FFF2-40B4-BE49-F238E27FC236}">
                          <a16:creationId xmlns:a16="http://schemas.microsoft.com/office/drawing/2014/main" id="{365119F2-1DA1-222E-972D-AC773BB3F3E7}"/>
                        </a:ext>
                      </a:extLst>
                    </p:cNvPr>
                    <p:cNvSpPr txBox="1">
                      <a:spLocks noChangeArrowheads="1"/>
                    </p:cNvSpPr>
                    <p:nvPr/>
                  </p:nvSpPr>
                  <p:spPr bwMode="auto">
                    <a:xfrm>
                      <a:off x="6026779" y="4230875"/>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5" name="Text Box 10">
                      <a:extLst>
                        <a:ext uri="{FF2B5EF4-FFF2-40B4-BE49-F238E27FC236}">
                          <a16:creationId xmlns:a16="http://schemas.microsoft.com/office/drawing/2014/main" id="{875088BF-BD73-A473-C120-28694C2E0A29}"/>
                        </a:ext>
                      </a:extLst>
                    </p:cNvPr>
                    <p:cNvSpPr txBox="1">
                      <a:spLocks noChangeArrowheads="1"/>
                    </p:cNvSpPr>
                    <p:nvPr/>
                  </p:nvSpPr>
                  <p:spPr bwMode="auto">
                    <a:xfrm>
                      <a:off x="6026779" y="2646658"/>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58" name="Graphic 57" descr="Female outline">
                    <a:extLst>
                      <a:ext uri="{FF2B5EF4-FFF2-40B4-BE49-F238E27FC236}">
                        <a16:creationId xmlns:a16="http://schemas.microsoft.com/office/drawing/2014/main" id="{E0611F7A-04C5-A992-51AF-8F39B2018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1163" y="3118899"/>
                    <a:ext cx="334952" cy="376847"/>
                  </a:xfrm>
                  <a:prstGeom prst="rect">
                    <a:avLst/>
                  </a:prstGeom>
                </p:spPr>
              </p:pic>
              <p:pic>
                <p:nvPicPr>
                  <p:cNvPr id="59" name="Graphic 58" descr="Ear outline">
                    <a:extLst>
                      <a:ext uri="{FF2B5EF4-FFF2-40B4-BE49-F238E27FC236}">
                        <a16:creationId xmlns:a16="http://schemas.microsoft.com/office/drawing/2014/main" id="{5A1ED9B4-B8A0-C6FD-0F3E-2DCCF04CEF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00727" y="3502139"/>
                    <a:ext cx="288948" cy="412616"/>
                  </a:xfrm>
                  <a:prstGeom prst="rect">
                    <a:avLst/>
                  </a:prstGeom>
                </p:spPr>
              </p:pic>
            </p:grpSp>
            <p:grpSp>
              <p:nvGrpSpPr>
                <p:cNvPr id="77" name="Group 76">
                  <a:extLst>
                    <a:ext uri="{FF2B5EF4-FFF2-40B4-BE49-F238E27FC236}">
                      <a16:creationId xmlns:a16="http://schemas.microsoft.com/office/drawing/2014/main" id="{15C603BD-A54D-C020-3959-D43A6B6534E8}"/>
                    </a:ext>
                  </a:extLst>
                </p:cNvPr>
                <p:cNvGrpSpPr/>
                <p:nvPr/>
              </p:nvGrpSpPr>
              <p:grpSpPr>
                <a:xfrm>
                  <a:off x="6656276" y="2371135"/>
                  <a:ext cx="1896150" cy="2023128"/>
                  <a:chOff x="6573471" y="2515805"/>
                  <a:chExt cx="1896150" cy="2023128"/>
                </a:xfrm>
              </p:grpSpPr>
              <p:grpSp>
                <p:nvGrpSpPr>
                  <p:cNvPr id="53" name="Group 52">
                    <a:extLst>
                      <a:ext uri="{FF2B5EF4-FFF2-40B4-BE49-F238E27FC236}">
                        <a16:creationId xmlns:a16="http://schemas.microsoft.com/office/drawing/2014/main" id="{AA4CD459-171D-F5F2-E6A1-86B4812AEFA8}"/>
                      </a:ext>
                    </a:extLst>
                  </p:cNvPr>
                  <p:cNvGrpSpPr/>
                  <p:nvPr/>
                </p:nvGrpSpPr>
                <p:grpSpPr>
                  <a:xfrm>
                    <a:off x="6573471" y="2515805"/>
                    <a:ext cx="1896150" cy="2023128"/>
                    <a:chOff x="2011944" y="2352041"/>
                    <a:chExt cx="2350560" cy="2229152"/>
                  </a:xfrm>
                </p:grpSpPr>
                <p:pic>
                  <p:nvPicPr>
                    <p:cNvPr id="66" name="Graphic 65" descr="School boy outline">
                      <a:extLst>
                        <a:ext uri="{FF2B5EF4-FFF2-40B4-BE49-F238E27FC236}">
                          <a16:creationId xmlns:a16="http://schemas.microsoft.com/office/drawing/2014/main" id="{B6835734-4E55-A645-E0E2-D137ABDD33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27154" y="3484432"/>
                      <a:ext cx="856384" cy="856384"/>
                    </a:xfrm>
                    <a:prstGeom prst="rect">
                      <a:avLst/>
                    </a:prstGeom>
                  </p:spPr>
                </p:pic>
                <p:sp>
                  <p:nvSpPr>
                    <p:cNvPr id="67" name="Rectangle: Rounded Corners 66">
                      <a:extLst>
                        <a:ext uri="{FF2B5EF4-FFF2-40B4-BE49-F238E27FC236}">
                          <a16:creationId xmlns:a16="http://schemas.microsoft.com/office/drawing/2014/main" id="{A552B3DB-C459-B3C6-1813-10672C30D888}"/>
                        </a:ext>
                      </a:extLst>
                    </p:cNvPr>
                    <p:cNvSpPr/>
                    <p:nvPr/>
                  </p:nvSpPr>
                  <p:spPr>
                    <a:xfrm>
                      <a:off x="2011944" y="2954020"/>
                      <a:ext cx="1165225" cy="1294801"/>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Speech Bubble: Rectangle with Corners Rounded 67">
                      <a:extLst>
                        <a:ext uri="{FF2B5EF4-FFF2-40B4-BE49-F238E27FC236}">
                          <a16:creationId xmlns:a16="http://schemas.microsoft.com/office/drawing/2014/main" id="{BBE0C5D5-9E3C-DF38-220C-61E09B4C8A06}"/>
                        </a:ext>
                      </a:extLst>
                    </p:cNvPr>
                    <p:cNvSpPr/>
                    <p:nvPr/>
                  </p:nvSpPr>
                  <p:spPr>
                    <a:xfrm>
                      <a:off x="3139975" y="2352041"/>
                      <a:ext cx="1222529" cy="419210"/>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publi</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4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sh</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er</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69" name="Text Box 10">
                      <a:extLst>
                        <a:ext uri="{FF2B5EF4-FFF2-40B4-BE49-F238E27FC236}">
                          <a16:creationId xmlns:a16="http://schemas.microsoft.com/office/drawing/2014/main" id="{590C7867-BE46-1735-1A76-348A5FDB61C2}"/>
                        </a:ext>
                      </a:extLst>
                    </p:cNvPr>
                    <p:cNvSpPr txBox="1">
                      <a:spLocks noChangeArrowheads="1"/>
                    </p:cNvSpPr>
                    <p:nvPr/>
                  </p:nvSpPr>
                  <p:spPr bwMode="auto">
                    <a:xfrm>
                      <a:off x="2037935" y="4303381"/>
                      <a:ext cx="1136650"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0" name="Text Box 10">
                      <a:extLst>
                        <a:ext uri="{FF2B5EF4-FFF2-40B4-BE49-F238E27FC236}">
                          <a16:creationId xmlns:a16="http://schemas.microsoft.com/office/drawing/2014/main" id="{48552BAA-45CE-C60B-FD4C-65E0DF994187}"/>
                        </a:ext>
                      </a:extLst>
                    </p:cNvPr>
                    <p:cNvSpPr txBox="1">
                      <a:spLocks noChangeArrowheads="1"/>
                    </p:cNvSpPr>
                    <p:nvPr/>
                  </p:nvSpPr>
                  <p:spPr bwMode="auto">
                    <a:xfrm>
                      <a:off x="2037935" y="2694838"/>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7" name="Graphic 56" descr="Male outline">
                    <a:extLst>
                      <a:ext uri="{FF2B5EF4-FFF2-40B4-BE49-F238E27FC236}">
                        <a16:creationId xmlns:a16="http://schemas.microsoft.com/office/drawing/2014/main" id="{207F217F-D2A0-F7A7-D4BA-3D7FB952A3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21804" y="3114054"/>
                    <a:ext cx="366960" cy="412859"/>
                  </a:xfrm>
                  <a:prstGeom prst="rect">
                    <a:avLst/>
                  </a:prstGeom>
                </p:spPr>
              </p:pic>
              <p:pic>
                <p:nvPicPr>
                  <p:cNvPr id="60" name="Graphic 59" descr="Ear outline">
                    <a:extLst>
                      <a:ext uri="{FF2B5EF4-FFF2-40B4-BE49-F238E27FC236}">
                        <a16:creationId xmlns:a16="http://schemas.microsoft.com/office/drawing/2014/main" id="{8C4C501C-AE2D-C4C1-6596-9B8C4FEAB5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607694" y="3466946"/>
                    <a:ext cx="288948" cy="412616"/>
                  </a:xfrm>
                  <a:prstGeom prst="rect">
                    <a:avLst/>
                  </a:prstGeom>
                </p:spPr>
              </p:pic>
            </p:grpSp>
          </p:grpSp>
          <p:sp>
            <p:nvSpPr>
              <p:cNvPr id="106" name="TextBox 105">
                <a:extLst>
                  <a:ext uri="{FF2B5EF4-FFF2-40B4-BE49-F238E27FC236}">
                    <a16:creationId xmlns:a16="http://schemas.microsoft.com/office/drawing/2014/main" id="{F51CDC63-0551-790B-A202-891478DC3FFF}"/>
                  </a:ext>
                </a:extLst>
              </p:cNvPr>
              <p:cNvSpPr txBox="1"/>
              <p:nvPr/>
            </p:nvSpPr>
            <p:spPr>
              <a:xfrm>
                <a:off x="6442900" y="1841368"/>
                <a:ext cx="1522981" cy="338554"/>
              </a:xfrm>
              <a:prstGeom prst="rect">
                <a:avLst/>
              </a:prstGeom>
              <a:noFill/>
            </p:spPr>
            <p:txBody>
              <a:bodyPr wrap="square" rtlCol="0">
                <a:spAutoFit/>
              </a:bodyPr>
              <a:lstStyle/>
              <a:p>
                <a:pPr algn="ctr"/>
                <a:r>
                  <a:rPr lang="en-US" sz="1600" i="1" dirty="0">
                    <a:latin typeface="Sylfaen" panose="010A0502050306030303" pitchFamily="18" charset="0"/>
                  </a:rPr>
                  <a:t>Critical Trial</a:t>
                </a:r>
              </a:p>
            </p:txBody>
          </p:sp>
          <p:sp>
            <p:nvSpPr>
              <p:cNvPr id="163" name="Rectangle: Rounded Corners 162">
                <a:extLst>
                  <a:ext uri="{FF2B5EF4-FFF2-40B4-BE49-F238E27FC236}">
                    <a16:creationId xmlns:a16="http://schemas.microsoft.com/office/drawing/2014/main" id="{38B03A7A-3730-5C02-680F-89839E2E2F00}"/>
                  </a:ext>
                </a:extLst>
              </p:cNvPr>
              <p:cNvSpPr/>
              <p:nvPr/>
            </p:nvSpPr>
            <p:spPr>
              <a:xfrm>
                <a:off x="5048545" y="2179923"/>
                <a:ext cx="4251686" cy="2213168"/>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xtBox 170">
              <a:extLst>
                <a:ext uri="{FF2B5EF4-FFF2-40B4-BE49-F238E27FC236}">
                  <a16:creationId xmlns:a16="http://schemas.microsoft.com/office/drawing/2014/main" id="{ABEF0E31-CA85-C835-7FD1-72A8D8CF6B54}"/>
                </a:ext>
              </a:extLst>
            </p:cNvPr>
            <p:cNvSpPr txBox="1"/>
            <p:nvPr/>
          </p:nvSpPr>
          <p:spPr>
            <a:xfrm>
              <a:off x="5894322" y="3315186"/>
              <a:ext cx="506132" cy="369332"/>
            </a:xfrm>
            <a:prstGeom prst="rect">
              <a:avLst/>
            </a:prstGeom>
            <a:noFill/>
          </p:spPr>
          <p:txBody>
            <a:bodyPr wrap="square" rtlCol="0">
              <a:spAutoFit/>
            </a:bodyPr>
            <a:lstStyle/>
            <a:p>
              <a:r>
                <a:rPr lang="en-US" dirty="0"/>
                <a:t>Sh</a:t>
              </a:r>
            </a:p>
          </p:txBody>
        </p:sp>
        <p:sp>
          <p:nvSpPr>
            <p:cNvPr id="172" name="TextBox 171">
              <a:extLst>
                <a:ext uri="{FF2B5EF4-FFF2-40B4-BE49-F238E27FC236}">
                  <a16:creationId xmlns:a16="http://schemas.microsoft.com/office/drawing/2014/main" id="{D133495B-B197-34C2-D0EB-35C59E93B106}"/>
                </a:ext>
              </a:extLst>
            </p:cNvPr>
            <p:cNvSpPr txBox="1"/>
            <p:nvPr/>
          </p:nvSpPr>
          <p:spPr>
            <a:xfrm>
              <a:off x="9381902" y="3378211"/>
              <a:ext cx="417980" cy="369332"/>
            </a:xfrm>
            <a:prstGeom prst="rect">
              <a:avLst/>
            </a:prstGeom>
            <a:noFill/>
          </p:spPr>
          <p:txBody>
            <a:bodyPr wrap="square" rtlCol="0">
              <a:spAutoFit/>
            </a:bodyPr>
            <a:lstStyle/>
            <a:p>
              <a:r>
                <a:rPr lang="en-US" dirty="0"/>
                <a:t>S</a:t>
              </a:r>
            </a:p>
          </p:txBody>
        </p:sp>
      </p:grpSp>
      <p:grpSp>
        <p:nvGrpSpPr>
          <p:cNvPr id="177" name="Group 176">
            <a:extLst>
              <a:ext uri="{FF2B5EF4-FFF2-40B4-BE49-F238E27FC236}">
                <a16:creationId xmlns:a16="http://schemas.microsoft.com/office/drawing/2014/main" id="{64AF7BCE-0408-057C-B38D-7BF463193038}"/>
              </a:ext>
            </a:extLst>
          </p:cNvPr>
          <p:cNvGrpSpPr/>
          <p:nvPr/>
        </p:nvGrpSpPr>
        <p:grpSpPr>
          <a:xfrm>
            <a:off x="1390369" y="1969587"/>
            <a:ext cx="4251686" cy="2369038"/>
            <a:chOff x="333568" y="1626628"/>
            <a:chExt cx="4251686" cy="2272510"/>
          </a:xfrm>
        </p:grpSpPr>
        <p:grpSp>
          <p:nvGrpSpPr>
            <p:cNvPr id="165" name="Group 164">
              <a:extLst>
                <a:ext uri="{FF2B5EF4-FFF2-40B4-BE49-F238E27FC236}">
                  <a16:creationId xmlns:a16="http://schemas.microsoft.com/office/drawing/2014/main" id="{702D5C78-CC38-6518-B19F-2FD11A1B415F}"/>
                </a:ext>
              </a:extLst>
            </p:cNvPr>
            <p:cNvGrpSpPr/>
            <p:nvPr/>
          </p:nvGrpSpPr>
          <p:grpSpPr>
            <a:xfrm>
              <a:off x="333568" y="1626628"/>
              <a:ext cx="4251686" cy="2272510"/>
              <a:chOff x="399166" y="1837098"/>
              <a:chExt cx="4251686" cy="2627118"/>
            </a:xfrm>
          </p:grpSpPr>
          <p:sp>
            <p:nvSpPr>
              <p:cNvPr id="107" name="TextBox 106">
                <a:extLst>
                  <a:ext uri="{FF2B5EF4-FFF2-40B4-BE49-F238E27FC236}">
                    <a16:creationId xmlns:a16="http://schemas.microsoft.com/office/drawing/2014/main" id="{D5038103-1D24-8BEE-372C-B96F84D022D6}"/>
                  </a:ext>
                </a:extLst>
              </p:cNvPr>
              <p:cNvSpPr txBox="1"/>
              <p:nvPr/>
            </p:nvSpPr>
            <p:spPr>
              <a:xfrm>
                <a:off x="1765294" y="1837098"/>
                <a:ext cx="1522981" cy="338553"/>
              </a:xfrm>
              <a:prstGeom prst="rect">
                <a:avLst/>
              </a:prstGeom>
              <a:noFill/>
            </p:spPr>
            <p:txBody>
              <a:bodyPr wrap="square" rtlCol="0">
                <a:spAutoFit/>
              </a:bodyPr>
              <a:lstStyle/>
              <a:p>
                <a:pPr algn="ctr"/>
                <a:r>
                  <a:rPr lang="en-US" sz="1600" i="1" dirty="0">
                    <a:latin typeface="Sylfaen" panose="010A0502050306030303" pitchFamily="18" charset="0"/>
                  </a:rPr>
                  <a:t>Filler Trial</a:t>
                </a:r>
              </a:p>
            </p:txBody>
          </p:sp>
          <p:grpSp>
            <p:nvGrpSpPr>
              <p:cNvPr id="134" name="Group 133">
                <a:extLst>
                  <a:ext uri="{FF2B5EF4-FFF2-40B4-BE49-F238E27FC236}">
                    <a16:creationId xmlns:a16="http://schemas.microsoft.com/office/drawing/2014/main" id="{AA804077-66F3-A730-BEEE-032C76F0D4CE}"/>
                  </a:ext>
                </a:extLst>
              </p:cNvPr>
              <p:cNvGrpSpPr/>
              <p:nvPr/>
            </p:nvGrpSpPr>
            <p:grpSpPr>
              <a:xfrm>
                <a:off x="576709" y="2637234"/>
                <a:ext cx="3815138" cy="1712586"/>
                <a:chOff x="6656274" y="2674039"/>
                <a:chExt cx="4094760" cy="1712586"/>
              </a:xfrm>
            </p:grpSpPr>
            <p:grpSp>
              <p:nvGrpSpPr>
                <p:cNvPr id="135" name="Group 134">
                  <a:extLst>
                    <a:ext uri="{FF2B5EF4-FFF2-40B4-BE49-F238E27FC236}">
                      <a16:creationId xmlns:a16="http://schemas.microsoft.com/office/drawing/2014/main" id="{962EE586-63FB-886A-7CD9-A6593BF8EE52}"/>
                    </a:ext>
                  </a:extLst>
                </p:cNvPr>
                <p:cNvGrpSpPr/>
                <p:nvPr/>
              </p:nvGrpSpPr>
              <p:grpSpPr>
                <a:xfrm>
                  <a:off x="8136652" y="3189977"/>
                  <a:ext cx="1044491" cy="1196648"/>
                  <a:chOff x="3927080" y="3088037"/>
                  <a:chExt cx="1294802" cy="1318508"/>
                </a:xfrm>
              </p:grpSpPr>
              <p:pic>
                <p:nvPicPr>
                  <p:cNvPr id="156" name="Graphic 13" descr="User outline">
                    <a:extLst>
                      <a:ext uri="{FF2B5EF4-FFF2-40B4-BE49-F238E27FC236}">
                        <a16:creationId xmlns:a16="http://schemas.microsoft.com/office/drawing/2014/main" id="{938EF0A1-B4E8-8991-CAAE-19CC75853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7080" y="3088037"/>
                    <a:ext cx="1294802" cy="1294802"/>
                  </a:xfrm>
                  <a:prstGeom prst="rect">
                    <a:avLst/>
                  </a:prstGeom>
                </p:spPr>
              </p:pic>
              <p:sp>
                <p:nvSpPr>
                  <p:cNvPr id="157" name="Text Box 10">
                    <a:extLst>
                      <a:ext uri="{FF2B5EF4-FFF2-40B4-BE49-F238E27FC236}">
                        <a16:creationId xmlns:a16="http://schemas.microsoft.com/office/drawing/2014/main" id="{65B54DBA-6727-9F75-8031-91E60285C988}"/>
                      </a:ext>
                    </a:extLst>
                  </p:cNvPr>
                  <p:cNvSpPr txBox="1">
                    <a:spLocks noChangeArrowheads="1"/>
                  </p:cNvSpPr>
                  <p:nvPr/>
                </p:nvSpPr>
                <p:spPr bwMode="auto">
                  <a:xfrm>
                    <a:off x="4006155" y="4128732"/>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136" name="Straight Arrow Connector 135">
                  <a:extLst>
                    <a:ext uri="{FF2B5EF4-FFF2-40B4-BE49-F238E27FC236}">
                      <a16:creationId xmlns:a16="http://schemas.microsoft.com/office/drawing/2014/main" id="{6912D945-994D-BFF9-C05B-35BA8FD7B6A6}"/>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9952097-9E4D-8E0C-ED21-1A3317697F1B}"/>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C15BD851-7E4B-235C-C5C0-DFAC1B933967}"/>
                    </a:ext>
                  </a:extLst>
                </p:cNvPr>
                <p:cNvGrpSpPr/>
                <p:nvPr/>
              </p:nvGrpSpPr>
              <p:grpSpPr>
                <a:xfrm>
                  <a:off x="9734711" y="2719608"/>
                  <a:ext cx="1016323" cy="1359271"/>
                  <a:chOff x="9745448" y="2834392"/>
                  <a:chExt cx="1016323" cy="1359271"/>
                </a:xfrm>
              </p:grpSpPr>
              <p:grpSp>
                <p:nvGrpSpPr>
                  <p:cNvPr id="148" name="Group 147">
                    <a:extLst>
                      <a:ext uri="{FF2B5EF4-FFF2-40B4-BE49-F238E27FC236}">
                        <a16:creationId xmlns:a16="http://schemas.microsoft.com/office/drawing/2014/main" id="{BC5B07ED-6359-5EFE-801B-B3D2D3360E89}"/>
                      </a:ext>
                    </a:extLst>
                  </p:cNvPr>
                  <p:cNvGrpSpPr/>
                  <p:nvPr/>
                </p:nvGrpSpPr>
                <p:grpSpPr>
                  <a:xfrm>
                    <a:off x="9745448" y="2834392"/>
                    <a:ext cx="1016323" cy="1359271"/>
                    <a:chOff x="5936225" y="2635547"/>
                    <a:chExt cx="1259883" cy="1497692"/>
                  </a:xfrm>
                </p:grpSpPr>
                <p:pic>
                  <p:nvPicPr>
                    <p:cNvPr id="151" name="Graphic 150" descr="School girl outline">
                      <a:extLst>
                        <a:ext uri="{FF2B5EF4-FFF2-40B4-BE49-F238E27FC236}">
                          <a16:creationId xmlns:a16="http://schemas.microsoft.com/office/drawing/2014/main" id="{E61AB27B-E561-B4FF-0E65-CFDD864EAD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6225" y="3064600"/>
                      <a:ext cx="856384" cy="856384"/>
                    </a:xfrm>
                    <a:prstGeom prst="rect">
                      <a:avLst/>
                    </a:prstGeom>
                  </p:spPr>
                </p:pic>
                <p:sp>
                  <p:nvSpPr>
                    <p:cNvPr id="152" name="Rectangle: Rounded Corners 151">
                      <a:extLst>
                        <a:ext uri="{FF2B5EF4-FFF2-40B4-BE49-F238E27FC236}">
                          <a16:creationId xmlns:a16="http://schemas.microsoft.com/office/drawing/2014/main" id="{8A7D3F2F-3A64-1A01-2121-26EECE3FAFAF}"/>
                        </a:ext>
                      </a:extLst>
                    </p:cNvPr>
                    <p:cNvSpPr/>
                    <p:nvPr/>
                  </p:nvSpPr>
                  <p:spPr>
                    <a:xfrm>
                      <a:off x="6011917" y="2901315"/>
                      <a:ext cx="1158240" cy="901700"/>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4" name="Text Box 11">
                      <a:extLst>
                        <a:ext uri="{FF2B5EF4-FFF2-40B4-BE49-F238E27FC236}">
                          <a16:creationId xmlns:a16="http://schemas.microsoft.com/office/drawing/2014/main" id="{513B371D-A776-D27B-CEDB-4EE77A3C21BB}"/>
                        </a:ext>
                      </a:extLst>
                    </p:cNvPr>
                    <p:cNvSpPr txBox="1">
                      <a:spLocks noChangeArrowheads="1"/>
                    </p:cNvSpPr>
                    <p:nvPr/>
                  </p:nvSpPr>
                  <p:spPr bwMode="auto">
                    <a:xfrm>
                      <a:off x="6059458" y="3855426"/>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5" name="Text Box 10">
                      <a:extLst>
                        <a:ext uri="{FF2B5EF4-FFF2-40B4-BE49-F238E27FC236}">
                          <a16:creationId xmlns:a16="http://schemas.microsoft.com/office/drawing/2014/main" id="{BECB5022-2692-FC1F-8D21-6BADB8373F4F}"/>
                        </a:ext>
                      </a:extLst>
                    </p:cNvPr>
                    <p:cNvSpPr txBox="1">
                      <a:spLocks noChangeArrowheads="1"/>
                    </p:cNvSpPr>
                    <p:nvPr/>
                  </p:nvSpPr>
                  <p:spPr bwMode="auto">
                    <a:xfrm>
                      <a:off x="6056219" y="2635547"/>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149" name="Graphic 148" descr="Female outline">
                    <a:extLst>
                      <a:ext uri="{FF2B5EF4-FFF2-40B4-BE49-F238E27FC236}">
                        <a16:creationId xmlns:a16="http://schemas.microsoft.com/office/drawing/2014/main" id="{1E3A9258-CA60-7425-3D13-E0B3E8606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1163" y="3118899"/>
                    <a:ext cx="334952" cy="376847"/>
                  </a:xfrm>
                  <a:prstGeom prst="rect">
                    <a:avLst/>
                  </a:prstGeom>
                </p:spPr>
              </p:pic>
              <p:pic>
                <p:nvPicPr>
                  <p:cNvPr id="150" name="Graphic 149" descr="Ear outline">
                    <a:extLst>
                      <a:ext uri="{FF2B5EF4-FFF2-40B4-BE49-F238E27FC236}">
                        <a16:creationId xmlns:a16="http://schemas.microsoft.com/office/drawing/2014/main" id="{D6719AE9-74BD-EEEC-5CC1-49D736D2CA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98711" y="3482889"/>
                    <a:ext cx="288949" cy="412616"/>
                  </a:xfrm>
                  <a:prstGeom prst="rect">
                    <a:avLst/>
                  </a:prstGeom>
                </p:spPr>
              </p:pic>
            </p:grpSp>
            <p:grpSp>
              <p:nvGrpSpPr>
                <p:cNvPr id="139" name="Group 138">
                  <a:extLst>
                    <a:ext uri="{FF2B5EF4-FFF2-40B4-BE49-F238E27FC236}">
                      <a16:creationId xmlns:a16="http://schemas.microsoft.com/office/drawing/2014/main" id="{151ECFAA-2514-84D8-1082-55F7D30BAFB7}"/>
                    </a:ext>
                  </a:extLst>
                </p:cNvPr>
                <p:cNvGrpSpPr/>
                <p:nvPr/>
              </p:nvGrpSpPr>
              <p:grpSpPr>
                <a:xfrm>
                  <a:off x="6656274" y="2674039"/>
                  <a:ext cx="1046377" cy="1341743"/>
                  <a:chOff x="6573469" y="2818709"/>
                  <a:chExt cx="1046377" cy="1341743"/>
                </a:xfrm>
              </p:grpSpPr>
              <p:grpSp>
                <p:nvGrpSpPr>
                  <p:cNvPr id="140" name="Group 139">
                    <a:extLst>
                      <a:ext uri="{FF2B5EF4-FFF2-40B4-BE49-F238E27FC236}">
                        <a16:creationId xmlns:a16="http://schemas.microsoft.com/office/drawing/2014/main" id="{3D6FA6CC-3F44-60F4-0CBF-F6CDBFD19FAE}"/>
                      </a:ext>
                    </a:extLst>
                  </p:cNvPr>
                  <p:cNvGrpSpPr/>
                  <p:nvPr/>
                </p:nvGrpSpPr>
                <p:grpSpPr>
                  <a:xfrm>
                    <a:off x="6573469" y="2818709"/>
                    <a:ext cx="1046377" cy="1341743"/>
                    <a:chOff x="2011943" y="2685791"/>
                    <a:chExt cx="1297140" cy="1478379"/>
                  </a:xfrm>
                </p:grpSpPr>
                <p:pic>
                  <p:nvPicPr>
                    <p:cNvPr id="143" name="Graphic 142" descr="School boy outline">
                      <a:extLst>
                        <a:ext uri="{FF2B5EF4-FFF2-40B4-BE49-F238E27FC236}">
                          <a16:creationId xmlns:a16="http://schemas.microsoft.com/office/drawing/2014/main" id="{9F99F9D3-956A-CE11-9960-EF69871F34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699" y="3111545"/>
                      <a:ext cx="856384" cy="856384"/>
                    </a:xfrm>
                    <a:prstGeom prst="rect">
                      <a:avLst/>
                    </a:prstGeom>
                  </p:spPr>
                </p:pic>
                <p:sp>
                  <p:nvSpPr>
                    <p:cNvPr id="144" name="Rectangle: Rounded Corners 143">
                      <a:extLst>
                        <a:ext uri="{FF2B5EF4-FFF2-40B4-BE49-F238E27FC236}">
                          <a16:creationId xmlns:a16="http://schemas.microsoft.com/office/drawing/2014/main" id="{54F561B7-D73F-E1F7-12B1-9302E74299BA}"/>
                        </a:ext>
                      </a:extLst>
                    </p:cNvPr>
                    <p:cNvSpPr/>
                    <p:nvPr/>
                  </p:nvSpPr>
                  <p:spPr>
                    <a:xfrm>
                      <a:off x="2011944" y="2954020"/>
                      <a:ext cx="1165225" cy="901700"/>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Text Box 10">
                      <a:extLst>
                        <a:ext uri="{FF2B5EF4-FFF2-40B4-BE49-F238E27FC236}">
                          <a16:creationId xmlns:a16="http://schemas.microsoft.com/office/drawing/2014/main" id="{4024E44C-BDA7-EA0B-C6CE-7EAC0023DC66}"/>
                        </a:ext>
                      </a:extLst>
                    </p:cNvPr>
                    <p:cNvSpPr txBox="1">
                      <a:spLocks noChangeArrowheads="1"/>
                    </p:cNvSpPr>
                    <p:nvPr/>
                  </p:nvSpPr>
                  <p:spPr bwMode="auto">
                    <a:xfrm>
                      <a:off x="2011944" y="3886357"/>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7" name="Text Box 10">
                      <a:extLst>
                        <a:ext uri="{FF2B5EF4-FFF2-40B4-BE49-F238E27FC236}">
                          <a16:creationId xmlns:a16="http://schemas.microsoft.com/office/drawing/2014/main" id="{13FEA016-957E-D2C4-2B51-79455BD9E1B2}"/>
                        </a:ext>
                      </a:extLst>
                    </p:cNvPr>
                    <p:cNvSpPr txBox="1">
                      <a:spLocks noChangeArrowheads="1"/>
                    </p:cNvSpPr>
                    <p:nvPr/>
                  </p:nvSpPr>
                  <p:spPr bwMode="auto">
                    <a:xfrm>
                      <a:off x="2011943" y="2685791"/>
                      <a:ext cx="1136651" cy="27781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141" name="Graphic 140" descr="Male outline">
                    <a:extLst>
                      <a:ext uri="{FF2B5EF4-FFF2-40B4-BE49-F238E27FC236}">
                        <a16:creationId xmlns:a16="http://schemas.microsoft.com/office/drawing/2014/main" id="{DE2513E5-AA4C-7B29-38D5-F4A3FD6FC4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21804" y="3114054"/>
                    <a:ext cx="366960" cy="412859"/>
                  </a:xfrm>
                  <a:prstGeom prst="rect">
                    <a:avLst/>
                  </a:prstGeom>
                </p:spPr>
              </p:pic>
              <p:pic>
                <p:nvPicPr>
                  <p:cNvPr id="142" name="Graphic 141" descr="Ear outline">
                    <a:extLst>
                      <a:ext uri="{FF2B5EF4-FFF2-40B4-BE49-F238E27FC236}">
                        <a16:creationId xmlns:a16="http://schemas.microsoft.com/office/drawing/2014/main" id="{35426EF7-C081-463E-27BF-E536806A05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632759" y="3471328"/>
                    <a:ext cx="288948" cy="412616"/>
                  </a:xfrm>
                  <a:prstGeom prst="rect">
                    <a:avLst/>
                  </a:prstGeom>
                </p:spPr>
              </p:pic>
            </p:grpSp>
          </p:grpSp>
          <p:sp>
            <p:nvSpPr>
              <p:cNvPr id="162" name="Rectangle: Rounded Corners 161">
                <a:extLst>
                  <a:ext uri="{FF2B5EF4-FFF2-40B4-BE49-F238E27FC236}">
                    <a16:creationId xmlns:a16="http://schemas.microsoft.com/office/drawing/2014/main" id="{24B90BC2-18E6-DAB4-CD59-1643A16A6938}"/>
                  </a:ext>
                </a:extLst>
              </p:cNvPr>
              <p:cNvSpPr/>
              <p:nvPr/>
            </p:nvSpPr>
            <p:spPr>
              <a:xfrm>
                <a:off x="399166" y="2175652"/>
                <a:ext cx="4251686" cy="2288564"/>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Speech Bubble: Rectangle with Corners Rounded 173">
              <a:extLst>
                <a:ext uri="{FF2B5EF4-FFF2-40B4-BE49-F238E27FC236}">
                  <a16:creationId xmlns:a16="http://schemas.microsoft.com/office/drawing/2014/main" id="{CB71020A-1E48-C742-0AC1-81C9CD2B377B}"/>
                </a:ext>
              </a:extLst>
            </p:cNvPr>
            <p:cNvSpPr/>
            <p:nvPr/>
          </p:nvSpPr>
          <p:spPr>
            <a:xfrm>
              <a:off x="1423818" y="2049731"/>
              <a:ext cx="854298" cy="356489"/>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US" sz="1400" dirty="0">
                  <a:solidFill>
                    <a:schemeClr val="tx1"/>
                  </a:solidFill>
                  <a:latin typeface="Sylfaen" panose="010A0502050306030303" pitchFamily="18" charset="0"/>
                  <a:ea typeface="Calibri" panose="020F0502020204030204" pitchFamily="34" charset="0"/>
                  <a:cs typeface="Times New Roman" panose="02020603050405020304" pitchFamily="18" charset="0"/>
                </a:rPr>
                <a:t>l</a:t>
              </a:r>
              <a:r>
                <a:rPr lang="en-US" sz="1400" dirty="0">
                  <a:solidFill>
                    <a:schemeClr val="tx1"/>
                  </a:solidFill>
                  <a:latin typeface="Sylfaen" panose="010A0502050306030303" pitchFamily="18" charset="0"/>
                </a:rPr>
                <a:t>ogelai</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175" name="Speech Bubble: Rectangle with Corners Rounded 174">
              <a:extLst>
                <a:ext uri="{FF2B5EF4-FFF2-40B4-BE49-F238E27FC236}">
                  <a16:creationId xmlns:a16="http://schemas.microsoft.com/office/drawing/2014/main" id="{EA2AB4A1-A5DD-8C0D-4642-F44B23546356}"/>
                </a:ext>
              </a:extLst>
            </p:cNvPr>
            <p:cNvSpPr/>
            <p:nvPr/>
          </p:nvSpPr>
          <p:spPr>
            <a:xfrm flipH="1">
              <a:off x="2535317" y="2069594"/>
              <a:ext cx="890450" cy="359675"/>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chemeClr val="tx1"/>
                  </a:solidFill>
                  <a:latin typeface="Sylfaen" panose="010A0502050306030303" pitchFamily="18" charset="0"/>
                  <a:ea typeface="Calibri" panose="020F0502020204030204" pitchFamily="34" charset="0"/>
                  <a:cs typeface="Times New Roman" panose="02020603050405020304" pitchFamily="18" charset="0"/>
                </a:rPr>
                <a:t>r</a:t>
              </a:r>
              <a:r>
                <a:rPr lang="en-US" sz="13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omantic</a:t>
              </a:r>
            </a:p>
          </p:txBody>
        </p:sp>
      </p:grpSp>
      <p:pic>
        <p:nvPicPr>
          <p:cNvPr id="3" name="Picture 2">
            <a:extLst>
              <a:ext uri="{FF2B5EF4-FFF2-40B4-BE49-F238E27FC236}">
                <a16:creationId xmlns:a16="http://schemas.microsoft.com/office/drawing/2014/main" id="{72C782DD-1C1A-4816-5C6A-6414681CC064}"/>
              </a:ext>
            </a:extLst>
          </p:cNvPr>
          <p:cNvPicPr>
            <a:picLocks noChangeAspect="1"/>
          </p:cNvPicPr>
          <p:nvPr/>
        </p:nvPicPr>
        <p:blipFill>
          <a:blip r:embed="rId14"/>
          <a:stretch>
            <a:fillRect/>
          </a:stretch>
        </p:blipFill>
        <p:spPr>
          <a:xfrm>
            <a:off x="4279477" y="5885459"/>
            <a:ext cx="3397425" cy="749339"/>
          </a:xfrm>
          <a:prstGeom prst="rect">
            <a:avLst/>
          </a:prstGeom>
        </p:spPr>
      </p:pic>
    </p:spTree>
    <p:extLst>
      <p:ext uri="{BB962C8B-B14F-4D97-AF65-F5344CB8AC3E}">
        <p14:creationId xmlns:p14="http://schemas.microsoft.com/office/powerpoint/2010/main" val="77390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774E1-CE92-F2DC-C6FF-DCB7565EBDC8}"/>
              </a:ext>
            </a:extLst>
          </p:cNvPr>
          <p:cNvPicPr>
            <a:picLocks noChangeAspect="1"/>
          </p:cNvPicPr>
          <p:nvPr/>
        </p:nvPicPr>
        <p:blipFill>
          <a:blip r:embed="rId2"/>
          <a:stretch>
            <a:fillRect/>
          </a:stretch>
        </p:blipFill>
        <p:spPr>
          <a:xfrm>
            <a:off x="8662501" y="3579464"/>
            <a:ext cx="3024190" cy="667018"/>
          </a:xfrm>
          <a:prstGeom prst="rect">
            <a:avLst/>
          </a:prstGeom>
        </p:spPr>
      </p:pic>
      <p:sp>
        <p:nvSpPr>
          <p:cNvPr id="15" name="Rectangle 12">
            <a:extLst>
              <a:ext uri="{FF2B5EF4-FFF2-40B4-BE49-F238E27FC236}">
                <a16:creationId xmlns:a16="http://schemas.microsoft.com/office/drawing/2014/main" id="{C4604813-AB11-0F58-2A18-36B8206180F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3140095-72FF-EFA4-54C9-99199A22077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D0A2F415-30E6-96A3-3CE7-369E4DC888D9}"/>
              </a:ext>
            </a:extLst>
          </p:cNvPr>
          <p:cNvSpPr/>
          <p:nvPr/>
        </p:nvSpPr>
        <p:spPr>
          <a:xfrm>
            <a:off x="583819" y="3084095"/>
            <a:ext cx="3308103" cy="1096482"/>
          </a:xfrm>
          <a:prstGeom prst="round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ysClr val="windowText" lastClr="000000"/>
                </a:solidFill>
                <a:latin typeface="Sylfaen" panose="010A0502050306030303" pitchFamily="18" charset="0"/>
              </a:rPr>
              <a:t>Instructions:</a:t>
            </a:r>
            <a:r>
              <a:rPr lang="en-US" sz="1500" dirty="0">
                <a:solidFill>
                  <a:sysClr val="windowText" lastClr="000000"/>
                </a:solidFill>
                <a:latin typeface="Sylfaen" panose="010A0502050306030303" pitchFamily="18" charset="0"/>
              </a:rPr>
              <a:t> You will hear a male and a female talker. Please select if the </a:t>
            </a:r>
            <a:r>
              <a:rPr lang="en-US" sz="1500" u="sng" dirty="0">
                <a:solidFill>
                  <a:sysClr val="windowText" lastClr="000000"/>
                </a:solidFill>
                <a:latin typeface="Sylfaen" panose="010A0502050306030303" pitchFamily="18" charset="0"/>
              </a:rPr>
              <a:t>female talker</a:t>
            </a:r>
            <a:r>
              <a:rPr lang="en-US" sz="1500" dirty="0">
                <a:solidFill>
                  <a:sysClr val="windowText" lastClr="000000"/>
                </a:solidFill>
                <a:latin typeface="Sylfaen" panose="010A0502050306030303" pitchFamily="18" charset="0"/>
              </a:rPr>
              <a:t> says a word or a nonword.</a:t>
            </a:r>
          </a:p>
        </p:txBody>
      </p:sp>
      <p:cxnSp>
        <p:nvCxnSpPr>
          <p:cNvPr id="159" name="Straight Arrow Connector 158">
            <a:extLst>
              <a:ext uri="{FF2B5EF4-FFF2-40B4-BE49-F238E27FC236}">
                <a16:creationId xmlns:a16="http://schemas.microsoft.com/office/drawing/2014/main" id="{B180AB60-DF32-41AC-642E-832F1D99DDEC}"/>
              </a:ext>
            </a:extLst>
          </p:cNvPr>
          <p:cNvCxnSpPr>
            <a:cxnSpLocks/>
          </p:cNvCxnSpPr>
          <p:nvPr/>
        </p:nvCxnSpPr>
        <p:spPr>
          <a:xfrm>
            <a:off x="8730011" y="2491316"/>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84861A1-C939-C258-B4DF-22ED3C18CEDE}"/>
              </a:ext>
            </a:extLst>
          </p:cNvPr>
          <p:cNvCxnSpPr>
            <a:cxnSpLocks/>
          </p:cNvCxnSpPr>
          <p:nvPr/>
        </p:nvCxnSpPr>
        <p:spPr>
          <a:xfrm flipV="1">
            <a:off x="3767783" y="2428539"/>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910AFD3-98D2-3DB5-1EED-3AF13C07C48B}"/>
              </a:ext>
            </a:extLst>
          </p:cNvPr>
          <p:cNvGrpSpPr/>
          <p:nvPr/>
        </p:nvGrpSpPr>
        <p:grpSpPr>
          <a:xfrm>
            <a:off x="9678670" y="2508553"/>
            <a:ext cx="991852" cy="1133947"/>
            <a:chOff x="10187005" y="2188112"/>
            <a:chExt cx="1181976" cy="1284424"/>
          </a:xfrm>
        </p:grpSpPr>
        <p:pic>
          <p:nvPicPr>
            <p:cNvPr id="73" name="Graphic 13" descr="User outline">
              <a:extLst>
                <a:ext uri="{FF2B5EF4-FFF2-40B4-BE49-F238E27FC236}">
                  <a16:creationId xmlns:a16="http://schemas.microsoft.com/office/drawing/2014/main" id="{28EE3694-DF94-E66C-5CC3-332230326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7005" y="2188112"/>
              <a:ext cx="1181976" cy="1175133"/>
            </a:xfrm>
            <a:prstGeom prst="rect">
              <a:avLst/>
            </a:prstGeom>
          </p:spPr>
        </p:pic>
        <p:sp>
          <p:nvSpPr>
            <p:cNvPr id="74" name="Text Box 10">
              <a:extLst>
                <a:ext uri="{FF2B5EF4-FFF2-40B4-BE49-F238E27FC236}">
                  <a16:creationId xmlns:a16="http://schemas.microsoft.com/office/drawing/2014/main" id="{C8B312A7-B14D-5DF0-E898-1F9E0B3311DB}"/>
                </a:ext>
              </a:extLst>
            </p:cNvPr>
            <p:cNvSpPr txBox="1">
              <a:spLocks noChangeArrowheads="1"/>
            </p:cNvSpPr>
            <p:nvPr/>
          </p:nvSpPr>
          <p:spPr bwMode="auto">
            <a:xfrm>
              <a:off x="10284296" y="3220399"/>
              <a:ext cx="916913" cy="2521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cxnSp>
        <p:nvCxnSpPr>
          <p:cNvPr id="169" name="Straight Arrow Connector 168">
            <a:extLst>
              <a:ext uri="{FF2B5EF4-FFF2-40B4-BE49-F238E27FC236}">
                <a16:creationId xmlns:a16="http://schemas.microsoft.com/office/drawing/2014/main" id="{7EE285F3-83DD-748F-7C86-A07C770CCF19}"/>
              </a:ext>
            </a:extLst>
          </p:cNvPr>
          <p:cNvCxnSpPr>
            <a:cxnSpLocks/>
          </p:cNvCxnSpPr>
          <p:nvPr/>
        </p:nvCxnSpPr>
        <p:spPr>
          <a:xfrm>
            <a:off x="3808937" y="4384927"/>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C99B55E-07EA-0168-8455-1EB0C1A1C0B7}"/>
              </a:ext>
            </a:extLst>
          </p:cNvPr>
          <p:cNvCxnSpPr>
            <a:cxnSpLocks/>
          </p:cNvCxnSpPr>
          <p:nvPr/>
        </p:nvCxnSpPr>
        <p:spPr>
          <a:xfrm flipV="1">
            <a:off x="8854126" y="4469202"/>
            <a:ext cx="455105" cy="417967"/>
          </a:xfrm>
          <a:prstGeom prst="straightConnector1">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04278B1F-0348-BEA6-80EA-9CFFD4E21729}"/>
              </a:ext>
            </a:extLst>
          </p:cNvPr>
          <p:cNvGrpSpPr/>
          <p:nvPr/>
        </p:nvGrpSpPr>
        <p:grpSpPr>
          <a:xfrm>
            <a:off x="4426907" y="1278634"/>
            <a:ext cx="4094808" cy="2141268"/>
            <a:chOff x="5669462" y="1641193"/>
            <a:chExt cx="4251686" cy="2390916"/>
          </a:xfrm>
        </p:grpSpPr>
        <p:grpSp>
          <p:nvGrpSpPr>
            <p:cNvPr id="164" name="Group 163">
              <a:extLst>
                <a:ext uri="{FF2B5EF4-FFF2-40B4-BE49-F238E27FC236}">
                  <a16:creationId xmlns:a16="http://schemas.microsoft.com/office/drawing/2014/main" id="{87B9FC89-B004-B03A-81FF-4D3C04EA949B}"/>
                </a:ext>
              </a:extLst>
            </p:cNvPr>
            <p:cNvGrpSpPr/>
            <p:nvPr/>
          </p:nvGrpSpPr>
          <p:grpSpPr>
            <a:xfrm>
              <a:off x="5669462" y="1641193"/>
              <a:ext cx="4251686" cy="2390916"/>
              <a:chOff x="5048545" y="1841368"/>
              <a:chExt cx="4251686" cy="2551723"/>
            </a:xfrm>
          </p:grpSpPr>
          <p:grpSp>
            <p:nvGrpSpPr>
              <p:cNvPr id="79" name="Group 78">
                <a:extLst>
                  <a:ext uri="{FF2B5EF4-FFF2-40B4-BE49-F238E27FC236}">
                    <a16:creationId xmlns:a16="http://schemas.microsoft.com/office/drawing/2014/main" id="{AFEBD584-8904-1472-794A-03197F047CEF}"/>
                  </a:ext>
                </a:extLst>
              </p:cNvPr>
              <p:cNvGrpSpPr/>
              <p:nvPr/>
            </p:nvGrpSpPr>
            <p:grpSpPr>
              <a:xfrm>
                <a:off x="5262069" y="2289017"/>
                <a:ext cx="3801101" cy="2086313"/>
                <a:chOff x="6656276" y="2333321"/>
                <a:chExt cx="4079694" cy="2086313"/>
              </a:xfrm>
            </p:grpSpPr>
            <p:grpSp>
              <p:nvGrpSpPr>
                <p:cNvPr id="52" name="Group 51">
                  <a:extLst>
                    <a:ext uri="{FF2B5EF4-FFF2-40B4-BE49-F238E27FC236}">
                      <a16:creationId xmlns:a16="http://schemas.microsoft.com/office/drawing/2014/main" id="{EBEE1948-CBC3-83DB-B8F6-506BAEB86738}"/>
                    </a:ext>
                  </a:extLst>
                </p:cNvPr>
                <p:cNvGrpSpPr/>
                <p:nvPr/>
              </p:nvGrpSpPr>
              <p:grpSpPr>
                <a:xfrm>
                  <a:off x="8193004" y="3199918"/>
                  <a:ext cx="1044491" cy="1175133"/>
                  <a:chOff x="3996937" y="3098990"/>
                  <a:chExt cx="1294802" cy="1294802"/>
                </a:xfrm>
              </p:grpSpPr>
              <p:pic>
                <p:nvPicPr>
                  <p:cNvPr id="71" name="Graphic 13" descr="User outline">
                    <a:extLst>
                      <a:ext uri="{FF2B5EF4-FFF2-40B4-BE49-F238E27FC236}">
                        <a16:creationId xmlns:a16="http://schemas.microsoft.com/office/drawing/2014/main" id="{8EB5678D-658A-9C8E-8B7C-D4450DC036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6937" y="3098990"/>
                    <a:ext cx="1294802" cy="1294802"/>
                  </a:xfrm>
                  <a:prstGeom prst="rect">
                    <a:avLst/>
                  </a:prstGeom>
                </p:spPr>
              </p:pic>
              <p:sp>
                <p:nvSpPr>
                  <p:cNvPr id="72" name="Text Box 10">
                    <a:extLst>
                      <a:ext uri="{FF2B5EF4-FFF2-40B4-BE49-F238E27FC236}">
                        <a16:creationId xmlns:a16="http://schemas.microsoft.com/office/drawing/2014/main" id="{148BFBC4-9511-EAC9-51E2-40CC04F7063E}"/>
                      </a:ext>
                    </a:extLst>
                  </p:cNvPr>
                  <p:cNvSpPr txBox="1">
                    <a:spLocks noChangeArrowheads="1"/>
                  </p:cNvSpPr>
                  <p:nvPr/>
                </p:nvSpPr>
                <p:spPr bwMode="auto">
                  <a:xfrm>
                    <a:off x="4057051" y="4103497"/>
                    <a:ext cx="1213740" cy="2813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55" name="Straight Arrow Connector 54">
                  <a:extLst>
                    <a:ext uri="{FF2B5EF4-FFF2-40B4-BE49-F238E27FC236}">
                      <a16:creationId xmlns:a16="http://schemas.microsoft.com/office/drawing/2014/main" id="{76074B5D-0AA4-362F-E4EB-B803009E8877}"/>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E10C93-63AD-1E09-684F-4A4B9047565D}"/>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60A23FB7-4D73-FECF-AF76-1B5CE0A9696F}"/>
                    </a:ext>
                  </a:extLst>
                </p:cNvPr>
                <p:cNvGrpSpPr/>
                <p:nvPr/>
              </p:nvGrpSpPr>
              <p:grpSpPr>
                <a:xfrm>
                  <a:off x="8821746" y="2333321"/>
                  <a:ext cx="1914224" cy="2086313"/>
                  <a:chOff x="8832483" y="2448105"/>
                  <a:chExt cx="1914224" cy="2086313"/>
                </a:xfrm>
              </p:grpSpPr>
              <p:grpSp>
                <p:nvGrpSpPr>
                  <p:cNvPr id="54" name="Group 53">
                    <a:extLst>
                      <a:ext uri="{FF2B5EF4-FFF2-40B4-BE49-F238E27FC236}">
                        <a16:creationId xmlns:a16="http://schemas.microsoft.com/office/drawing/2014/main" id="{6B7AE1DB-CC58-5B38-ADF2-40D30456BD23}"/>
                      </a:ext>
                    </a:extLst>
                  </p:cNvPr>
                  <p:cNvGrpSpPr/>
                  <p:nvPr/>
                </p:nvGrpSpPr>
                <p:grpSpPr>
                  <a:xfrm>
                    <a:off x="8832483" y="2448105"/>
                    <a:ext cx="1908350" cy="2086313"/>
                    <a:chOff x="4804472" y="2209919"/>
                    <a:chExt cx="2365684" cy="2298769"/>
                  </a:xfrm>
                </p:grpSpPr>
                <p:sp>
                  <p:nvSpPr>
                    <p:cNvPr id="64" name="Text Box 11">
                      <a:extLst>
                        <a:ext uri="{FF2B5EF4-FFF2-40B4-BE49-F238E27FC236}">
                          <a16:creationId xmlns:a16="http://schemas.microsoft.com/office/drawing/2014/main" id="{365119F2-1DA1-222E-972D-AC773BB3F3E7}"/>
                        </a:ext>
                      </a:extLst>
                    </p:cNvPr>
                    <p:cNvSpPr txBox="1">
                      <a:spLocks noChangeArrowheads="1"/>
                    </p:cNvSpPr>
                    <p:nvPr/>
                  </p:nvSpPr>
                  <p:spPr bwMode="auto">
                    <a:xfrm>
                      <a:off x="6026779" y="4230875"/>
                      <a:ext cx="1136650" cy="277813"/>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1" name="Graphic 60" descr="School girl outline">
                      <a:extLst>
                        <a:ext uri="{FF2B5EF4-FFF2-40B4-BE49-F238E27FC236}">
                          <a16:creationId xmlns:a16="http://schemas.microsoft.com/office/drawing/2014/main" id="{CD73ED71-A867-3090-9325-848FEAB9A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35532" y="3436920"/>
                      <a:ext cx="856385" cy="856384"/>
                    </a:xfrm>
                    <a:prstGeom prst="rect">
                      <a:avLst/>
                    </a:prstGeom>
                  </p:spPr>
                </p:pic>
                <p:sp>
                  <p:nvSpPr>
                    <p:cNvPr id="62" name="Rectangle: Rounded Corners 61">
                      <a:extLst>
                        <a:ext uri="{FF2B5EF4-FFF2-40B4-BE49-F238E27FC236}">
                          <a16:creationId xmlns:a16="http://schemas.microsoft.com/office/drawing/2014/main" id="{5954E399-05D4-B9D2-C1A6-7C39EBB9695C}"/>
                        </a:ext>
                      </a:extLst>
                    </p:cNvPr>
                    <p:cNvSpPr/>
                    <p:nvPr/>
                  </p:nvSpPr>
                  <p:spPr>
                    <a:xfrm>
                      <a:off x="6011915" y="2818592"/>
                      <a:ext cx="1158241" cy="1363276"/>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Speech Bubble: Rectangle with Corners Rounded 62">
                      <a:extLst>
                        <a:ext uri="{FF2B5EF4-FFF2-40B4-BE49-F238E27FC236}">
                          <a16:creationId xmlns:a16="http://schemas.microsoft.com/office/drawing/2014/main" id="{42D406FD-1E14-32E4-B856-3A44EB968B65}"/>
                        </a:ext>
                      </a:extLst>
                    </p:cNvPr>
                    <p:cNvSpPr/>
                    <p:nvPr/>
                  </p:nvSpPr>
                  <p:spPr>
                    <a:xfrm flipH="1">
                      <a:off x="4804472" y="2209919"/>
                      <a:ext cx="1218030" cy="422956"/>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dino</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6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aur</a:t>
                      </a:r>
                      <a:r>
                        <a:rPr lang="en-US" sz="1100" dirty="0">
                          <a:effectLst/>
                          <a:ea typeface="Calibri" panose="020F0502020204030204" pitchFamily="34" charset="0"/>
                          <a:cs typeface="Times New Roman" panose="02020603050405020304" pitchFamily="18" charset="0"/>
                        </a:rPr>
                        <a:t> </a:t>
                      </a:r>
                    </a:p>
                  </p:txBody>
                </p:sp>
                <p:sp>
                  <p:nvSpPr>
                    <p:cNvPr id="65" name="Text Box 10">
                      <a:extLst>
                        <a:ext uri="{FF2B5EF4-FFF2-40B4-BE49-F238E27FC236}">
                          <a16:creationId xmlns:a16="http://schemas.microsoft.com/office/drawing/2014/main" id="{875088BF-BD73-A473-C120-28694C2E0A29}"/>
                        </a:ext>
                      </a:extLst>
                    </p:cNvPr>
                    <p:cNvSpPr txBox="1">
                      <a:spLocks noChangeArrowheads="1"/>
                    </p:cNvSpPr>
                    <p:nvPr/>
                  </p:nvSpPr>
                  <p:spPr bwMode="auto">
                    <a:xfrm>
                      <a:off x="6011915" y="2533760"/>
                      <a:ext cx="1136649"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58" name="Graphic 57" descr="Female outline">
                    <a:extLst>
                      <a:ext uri="{FF2B5EF4-FFF2-40B4-BE49-F238E27FC236}">
                        <a16:creationId xmlns:a16="http://schemas.microsoft.com/office/drawing/2014/main" id="{E0611F7A-04C5-A992-51AF-8F39B20181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11755" y="3058907"/>
                    <a:ext cx="334952" cy="376847"/>
                  </a:xfrm>
                  <a:prstGeom prst="rect">
                    <a:avLst/>
                  </a:prstGeom>
                </p:spPr>
              </p:pic>
              <p:pic>
                <p:nvPicPr>
                  <p:cNvPr id="59" name="Graphic 58" descr="Ear outline">
                    <a:extLst>
                      <a:ext uri="{FF2B5EF4-FFF2-40B4-BE49-F238E27FC236}">
                        <a16:creationId xmlns:a16="http://schemas.microsoft.com/office/drawing/2014/main" id="{5A1ED9B4-B8A0-C6FD-0F3E-2DCCF04CEF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35715" y="3409527"/>
                    <a:ext cx="288948" cy="412616"/>
                  </a:xfrm>
                  <a:prstGeom prst="rect">
                    <a:avLst/>
                  </a:prstGeom>
                </p:spPr>
              </p:pic>
            </p:grpSp>
            <p:grpSp>
              <p:nvGrpSpPr>
                <p:cNvPr id="77" name="Group 76">
                  <a:extLst>
                    <a:ext uri="{FF2B5EF4-FFF2-40B4-BE49-F238E27FC236}">
                      <a16:creationId xmlns:a16="http://schemas.microsoft.com/office/drawing/2014/main" id="{15C603BD-A54D-C020-3959-D43A6B6534E8}"/>
                    </a:ext>
                  </a:extLst>
                </p:cNvPr>
                <p:cNvGrpSpPr/>
                <p:nvPr/>
              </p:nvGrpSpPr>
              <p:grpSpPr>
                <a:xfrm>
                  <a:off x="6656276" y="2337948"/>
                  <a:ext cx="1890440" cy="2056314"/>
                  <a:chOff x="6573471" y="2482618"/>
                  <a:chExt cx="1890440" cy="2056314"/>
                </a:xfrm>
              </p:grpSpPr>
              <p:grpSp>
                <p:nvGrpSpPr>
                  <p:cNvPr id="53" name="Group 52">
                    <a:extLst>
                      <a:ext uri="{FF2B5EF4-FFF2-40B4-BE49-F238E27FC236}">
                        <a16:creationId xmlns:a16="http://schemas.microsoft.com/office/drawing/2014/main" id="{AA4CD459-171D-F5F2-E6A1-86B4812AEFA8}"/>
                      </a:ext>
                    </a:extLst>
                  </p:cNvPr>
                  <p:cNvGrpSpPr/>
                  <p:nvPr/>
                </p:nvGrpSpPr>
                <p:grpSpPr>
                  <a:xfrm>
                    <a:off x="6573471" y="2482618"/>
                    <a:ext cx="1890440" cy="2056314"/>
                    <a:chOff x="2011944" y="2315475"/>
                    <a:chExt cx="2343481" cy="2265718"/>
                  </a:xfrm>
                </p:grpSpPr>
                <p:sp>
                  <p:nvSpPr>
                    <p:cNvPr id="69" name="Text Box 10">
                      <a:extLst>
                        <a:ext uri="{FF2B5EF4-FFF2-40B4-BE49-F238E27FC236}">
                          <a16:creationId xmlns:a16="http://schemas.microsoft.com/office/drawing/2014/main" id="{590C7867-BE46-1735-1A76-348A5FDB61C2}"/>
                        </a:ext>
                      </a:extLst>
                    </p:cNvPr>
                    <p:cNvSpPr txBox="1">
                      <a:spLocks noChangeArrowheads="1"/>
                    </p:cNvSpPr>
                    <p:nvPr/>
                  </p:nvSpPr>
                  <p:spPr bwMode="auto">
                    <a:xfrm>
                      <a:off x="2037935" y="4303381"/>
                      <a:ext cx="1136650"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6" name="Graphic 65" descr="School boy outline">
                      <a:extLst>
                        <a:ext uri="{FF2B5EF4-FFF2-40B4-BE49-F238E27FC236}">
                          <a16:creationId xmlns:a16="http://schemas.microsoft.com/office/drawing/2014/main" id="{B6835734-4E55-A645-E0E2-D137ABDD33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35627" y="3551804"/>
                      <a:ext cx="856385" cy="856384"/>
                    </a:xfrm>
                    <a:prstGeom prst="rect">
                      <a:avLst/>
                    </a:prstGeom>
                  </p:spPr>
                </p:pic>
                <p:sp>
                  <p:nvSpPr>
                    <p:cNvPr id="67" name="Rectangle: Rounded Corners 66">
                      <a:extLst>
                        <a:ext uri="{FF2B5EF4-FFF2-40B4-BE49-F238E27FC236}">
                          <a16:creationId xmlns:a16="http://schemas.microsoft.com/office/drawing/2014/main" id="{A552B3DB-C459-B3C6-1813-10672C30D888}"/>
                        </a:ext>
                      </a:extLst>
                    </p:cNvPr>
                    <p:cNvSpPr/>
                    <p:nvPr/>
                  </p:nvSpPr>
                  <p:spPr>
                    <a:xfrm>
                      <a:off x="2011944" y="2930170"/>
                      <a:ext cx="1165225" cy="1377524"/>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Speech Bubble: Rectangle with Corners Rounded 67">
                      <a:extLst>
                        <a:ext uri="{FF2B5EF4-FFF2-40B4-BE49-F238E27FC236}">
                          <a16:creationId xmlns:a16="http://schemas.microsoft.com/office/drawing/2014/main" id="{BBE0C5D5-9E3C-DF38-220C-61E09B4C8A06}"/>
                        </a:ext>
                      </a:extLst>
                    </p:cNvPr>
                    <p:cNvSpPr/>
                    <p:nvPr/>
                  </p:nvSpPr>
                  <p:spPr>
                    <a:xfrm>
                      <a:off x="3132896" y="2315475"/>
                      <a:ext cx="1222529" cy="419210"/>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publi</a:t>
                      </a:r>
                      <a:r>
                        <a:rPr lang="en-US" sz="700"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4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sh</a:t>
                      </a:r>
                      <a:r>
                        <a:rPr lang="en-US" sz="700" b="1" dirty="0">
                          <a:solidFill>
                            <a:schemeClr val="tx1"/>
                          </a:solidFill>
                          <a:latin typeface="Sylfaen" panose="010A0502050306030303" pitchFamily="18" charset="0"/>
                          <a:ea typeface="Calibri" panose="020F0502020204030204" pitchFamily="34" charset="0"/>
                          <a:cs typeface="Times New Roman" panose="02020603050405020304" pitchFamily="18" charset="0"/>
                        </a:rPr>
                        <a:t> </a:t>
                      </a:r>
                      <a:r>
                        <a:rPr lang="en-US" sz="1200" dirty="0">
                          <a:solidFill>
                            <a:schemeClr val="tx1"/>
                          </a:solidFill>
                          <a:latin typeface="Sylfaen" panose="010A0502050306030303" pitchFamily="18" charset="0"/>
                          <a:ea typeface="Calibri" panose="020F0502020204030204" pitchFamily="34" charset="0"/>
                          <a:cs typeface="Times New Roman" panose="02020603050405020304" pitchFamily="18" charset="0"/>
                        </a:rPr>
                        <a:t>er</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70" name="Text Box 10">
                      <a:extLst>
                        <a:ext uri="{FF2B5EF4-FFF2-40B4-BE49-F238E27FC236}">
                          <a16:creationId xmlns:a16="http://schemas.microsoft.com/office/drawing/2014/main" id="{48552BAA-45CE-C60B-FD4C-65E0DF994187}"/>
                        </a:ext>
                      </a:extLst>
                    </p:cNvPr>
                    <p:cNvSpPr txBox="1">
                      <a:spLocks noChangeArrowheads="1"/>
                    </p:cNvSpPr>
                    <p:nvPr/>
                  </p:nvSpPr>
                  <p:spPr bwMode="auto">
                    <a:xfrm>
                      <a:off x="2037935" y="2637834"/>
                      <a:ext cx="1136650" cy="277812"/>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57" name="Graphic 56" descr="Male outline">
                    <a:extLst>
                      <a:ext uri="{FF2B5EF4-FFF2-40B4-BE49-F238E27FC236}">
                        <a16:creationId xmlns:a16="http://schemas.microsoft.com/office/drawing/2014/main" id="{207F217F-D2A0-F7A7-D4BA-3D7FB952A3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09234" y="3081187"/>
                    <a:ext cx="366960" cy="412859"/>
                  </a:xfrm>
                  <a:prstGeom prst="rect">
                    <a:avLst/>
                  </a:prstGeom>
                </p:spPr>
              </p:pic>
              <p:pic>
                <p:nvPicPr>
                  <p:cNvPr id="60" name="Graphic 59" descr="Ear outline">
                    <a:extLst>
                      <a:ext uri="{FF2B5EF4-FFF2-40B4-BE49-F238E27FC236}">
                        <a16:creationId xmlns:a16="http://schemas.microsoft.com/office/drawing/2014/main" id="{8C4C501C-AE2D-C4C1-6596-9B8C4FEAB5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6618653" y="3433435"/>
                    <a:ext cx="288948" cy="412616"/>
                  </a:xfrm>
                  <a:prstGeom prst="rect">
                    <a:avLst/>
                  </a:prstGeom>
                </p:spPr>
              </p:pic>
            </p:grpSp>
          </p:grpSp>
          <p:sp>
            <p:nvSpPr>
              <p:cNvPr id="106" name="TextBox 105">
                <a:extLst>
                  <a:ext uri="{FF2B5EF4-FFF2-40B4-BE49-F238E27FC236}">
                    <a16:creationId xmlns:a16="http://schemas.microsoft.com/office/drawing/2014/main" id="{F51CDC63-0551-790B-A202-891478DC3FFF}"/>
                  </a:ext>
                </a:extLst>
              </p:cNvPr>
              <p:cNvSpPr txBox="1"/>
              <p:nvPr/>
            </p:nvSpPr>
            <p:spPr>
              <a:xfrm>
                <a:off x="6442900" y="1841368"/>
                <a:ext cx="1522981" cy="338554"/>
              </a:xfrm>
              <a:prstGeom prst="rect">
                <a:avLst/>
              </a:prstGeom>
              <a:noFill/>
            </p:spPr>
            <p:txBody>
              <a:bodyPr wrap="square" rtlCol="0">
                <a:spAutoFit/>
              </a:bodyPr>
              <a:lstStyle/>
              <a:p>
                <a:pPr algn="ctr"/>
                <a:r>
                  <a:rPr lang="en-US" sz="1600" i="1" dirty="0">
                    <a:latin typeface="Sylfaen" panose="010A0502050306030303" pitchFamily="18" charset="0"/>
                  </a:rPr>
                  <a:t>Critical Trial</a:t>
                </a:r>
              </a:p>
            </p:txBody>
          </p:sp>
          <p:sp>
            <p:nvSpPr>
              <p:cNvPr id="163" name="Rectangle: Rounded Corners 162">
                <a:extLst>
                  <a:ext uri="{FF2B5EF4-FFF2-40B4-BE49-F238E27FC236}">
                    <a16:creationId xmlns:a16="http://schemas.microsoft.com/office/drawing/2014/main" id="{38B03A7A-3730-5C02-680F-89839E2E2F00}"/>
                  </a:ext>
                </a:extLst>
              </p:cNvPr>
              <p:cNvSpPr/>
              <p:nvPr/>
            </p:nvSpPr>
            <p:spPr>
              <a:xfrm>
                <a:off x="5048545" y="2179923"/>
                <a:ext cx="4251686" cy="2213168"/>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xtBox 170">
              <a:extLst>
                <a:ext uri="{FF2B5EF4-FFF2-40B4-BE49-F238E27FC236}">
                  <a16:creationId xmlns:a16="http://schemas.microsoft.com/office/drawing/2014/main" id="{ABEF0E31-CA85-C835-7FD1-72A8D8CF6B54}"/>
                </a:ext>
              </a:extLst>
            </p:cNvPr>
            <p:cNvSpPr txBox="1"/>
            <p:nvPr/>
          </p:nvSpPr>
          <p:spPr>
            <a:xfrm>
              <a:off x="5876206" y="3277468"/>
              <a:ext cx="506132" cy="369332"/>
            </a:xfrm>
            <a:prstGeom prst="rect">
              <a:avLst/>
            </a:prstGeom>
            <a:noFill/>
          </p:spPr>
          <p:txBody>
            <a:bodyPr wrap="square" rtlCol="0">
              <a:spAutoFit/>
            </a:bodyPr>
            <a:lstStyle/>
            <a:p>
              <a:r>
                <a:rPr lang="en-US" dirty="0"/>
                <a:t>Sh</a:t>
              </a:r>
            </a:p>
          </p:txBody>
        </p:sp>
        <p:sp>
          <p:nvSpPr>
            <p:cNvPr id="172" name="TextBox 171">
              <a:extLst>
                <a:ext uri="{FF2B5EF4-FFF2-40B4-BE49-F238E27FC236}">
                  <a16:creationId xmlns:a16="http://schemas.microsoft.com/office/drawing/2014/main" id="{D133495B-B197-34C2-D0EB-35C59E93B106}"/>
                </a:ext>
              </a:extLst>
            </p:cNvPr>
            <p:cNvSpPr txBox="1"/>
            <p:nvPr/>
          </p:nvSpPr>
          <p:spPr>
            <a:xfrm>
              <a:off x="9397177" y="3282218"/>
              <a:ext cx="417980" cy="369332"/>
            </a:xfrm>
            <a:prstGeom prst="rect">
              <a:avLst/>
            </a:prstGeom>
            <a:noFill/>
          </p:spPr>
          <p:txBody>
            <a:bodyPr wrap="square" rtlCol="0">
              <a:spAutoFit/>
            </a:bodyPr>
            <a:lstStyle/>
            <a:p>
              <a:r>
                <a:rPr lang="en-US" dirty="0"/>
                <a:t>S</a:t>
              </a:r>
            </a:p>
          </p:txBody>
        </p:sp>
      </p:grpSp>
      <p:grpSp>
        <p:nvGrpSpPr>
          <p:cNvPr id="177" name="Group 176">
            <a:extLst>
              <a:ext uri="{FF2B5EF4-FFF2-40B4-BE49-F238E27FC236}">
                <a16:creationId xmlns:a16="http://schemas.microsoft.com/office/drawing/2014/main" id="{64AF7BCE-0408-057C-B38D-7BF463193038}"/>
              </a:ext>
            </a:extLst>
          </p:cNvPr>
          <p:cNvGrpSpPr/>
          <p:nvPr/>
        </p:nvGrpSpPr>
        <p:grpSpPr>
          <a:xfrm>
            <a:off x="4503678" y="3596638"/>
            <a:ext cx="4094808" cy="2141269"/>
            <a:chOff x="333568" y="1626628"/>
            <a:chExt cx="4251686" cy="2272510"/>
          </a:xfrm>
        </p:grpSpPr>
        <p:grpSp>
          <p:nvGrpSpPr>
            <p:cNvPr id="165" name="Group 164">
              <a:extLst>
                <a:ext uri="{FF2B5EF4-FFF2-40B4-BE49-F238E27FC236}">
                  <a16:creationId xmlns:a16="http://schemas.microsoft.com/office/drawing/2014/main" id="{702D5C78-CC38-6518-B19F-2FD11A1B415F}"/>
                </a:ext>
              </a:extLst>
            </p:cNvPr>
            <p:cNvGrpSpPr/>
            <p:nvPr/>
          </p:nvGrpSpPr>
          <p:grpSpPr>
            <a:xfrm>
              <a:off x="333568" y="1626628"/>
              <a:ext cx="4251686" cy="2272510"/>
              <a:chOff x="399166" y="1837098"/>
              <a:chExt cx="4251686" cy="2627118"/>
            </a:xfrm>
          </p:grpSpPr>
          <p:sp>
            <p:nvSpPr>
              <p:cNvPr id="107" name="TextBox 106">
                <a:extLst>
                  <a:ext uri="{FF2B5EF4-FFF2-40B4-BE49-F238E27FC236}">
                    <a16:creationId xmlns:a16="http://schemas.microsoft.com/office/drawing/2014/main" id="{D5038103-1D24-8BEE-372C-B96F84D022D6}"/>
                  </a:ext>
                </a:extLst>
              </p:cNvPr>
              <p:cNvSpPr txBox="1"/>
              <p:nvPr/>
            </p:nvSpPr>
            <p:spPr>
              <a:xfrm>
                <a:off x="1765294" y="1837098"/>
                <a:ext cx="1522981" cy="338553"/>
              </a:xfrm>
              <a:prstGeom prst="rect">
                <a:avLst/>
              </a:prstGeom>
              <a:noFill/>
            </p:spPr>
            <p:txBody>
              <a:bodyPr wrap="square" rtlCol="0">
                <a:spAutoFit/>
              </a:bodyPr>
              <a:lstStyle/>
              <a:p>
                <a:pPr algn="ctr"/>
                <a:r>
                  <a:rPr lang="en-US" sz="1600" i="1" dirty="0">
                    <a:latin typeface="Sylfaen" panose="010A0502050306030303" pitchFamily="18" charset="0"/>
                  </a:rPr>
                  <a:t>Filler Trial</a:t>
                </a:r>
              </a:p>
            </p:txBody>
          </p:sp>
          <p:grpSp>
            <p:nvGrpSpPr>
              <p:cNvPr id="134" name="Group 133">
                <a:extLst>
                  <a:ext uri="{FF2B5EF4-FFF2-40B4-BE49-F238E27FC236}">
                    <a16:creationId xmlns:a16="http://schemas.microsoft.com/office/drawing/2014/main" id="{AA804077-66F3-A730-BEEE-032C76F0D4CE}"/>
                  </a:ext>
                </a:extLst>
              </p:cNvPr>
              <p:cNvGrpSpPr/>
              <p:nvPr/>
            </p:nvGrpSpPr>
            <p:grpSpPr>
              <a:xfrm>
                <a:off x="564862" y="2637235"/>
                <a:ext cx="3824551" cy="1787392"/>
                <a:chOff x="6643560" y="2674040"/>
                <a:chExt cx="4104863" cy="1787392"/>
              </a:xfrm>
            </p:grpSpPr>
            <p:grpSp>
              <p:nvGrpSpPr>
                <p:cNvPr id="135" name="Group 134">
                  <a:extLst>
                    <a:ext uri="{FF2B5EF4-FFF2-40B4-BE49-F238E27FC236}">
                      <a16:creationId xmlns:a16="http://schemas.microsoft.com/office/drawing/2014/main" id="{962EE586-63FB-886A-7CD9-A6593BF8EE52}"/>
                    </a:ext>
                  </a:extLst>
                </p:cNvPr>
                <p:cNvGrpSpPr/>
                <p:nvPr/>
              </p:nvGrpSpPr>
              <p:grpSpPr>
                <a:xfrm>
                  <a:off x="8104815" y="3189977"/>
                  <a:ext cx="1076326" cy="1175133"/>
                  <a:chOff x="3887615" y="3088037"/>
                  <a:chExt cx="1334267" cy="1294802"/>
                </a:xfrm>
              </p:grpSpPr>
              <p:pic>
                <p:nvPicPr>
                  <p:cNvPr id="156" name="Graphic 13" descr="User outline">
                    <a:extLst>
                      <a:ext uri="{FF2B5EF4-FFF2-40B4-BE49-F238E27FC236}">
                        <a16:creationId xmlns:a16="http://schemas.microsoft.com/office/drawing/2014/main" id="{938EF0A1-B4E8-8991-CAAE-19CC758538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7080" y="3088037"/>
                    <a:ext cx="1294802" cy="1294802"/>
                  </a:xfrm>
                  <a:prstGeom prst="rect">
                    <a:avLst/>
                  </a:prstGeom>
                </p:spPr>
              </p:pic>
              <p:sp>
                <p:nvSpPr>
                  <p:cNvPr id="157" name="Text Box 10">
                    <a:extLst>
                      <a:ext uri="{FF2B5EF4-FFF2-40B4-BE49-F238E27FC236}">
                        <a16:creationId xmlns:a16="http://schemas.microsoft.com/office/drawing/2014/main" id="{65B54DBA-6727-9F75-8031-91E60285C988}"/>
                      </a:ext>
                    </a:extLst>
                  </p:cNvPr>
                  <p:cNvSpPr txBox="1">
                    <a:spLocks noChangeArrowheads="1"/>
                  </p:cNvSpPr>
                  <p:nvPr/>
                </p:nvSpPr>
                <p:spPr bwMode="auto">
                  <a:xfrm>
                    <a:off x="3887615" y="4130424"/>
                    <a:ext cx="1294802" cy="1900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Participant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cxnSp>
              <p:nvCxnSpPr>
                <p:cNvPr id="136" name="Straight Arrow Connector 135">
                  <a:extLst>
                    <a:ext uri="{FF2B5EF4-FFF2-40B4-BE49-F238E27FC236}">
                      <a16:creationId xmlns:a16="http://schemas.microsoft.com/office/drawing/2014/main" id="{6912D945-994D-BFF9-C05B-35BA8FD7B6A6}"/>
                    </a:ext>
                  </a:extLst>
                </p:cNvPr>
                <p:cNvCxnSpPr>
                  <a:cxnSpLocks/>
                </p:cNvCxnSpPr>
                <p:nvPr/>
              </p:nvCxnSpPr>
              <p:spPr>
                <a:xfrm>
                  <a:off x="7745298" y="3445823"/>
                  <a:ext cx="480154" cy="0"/>
                </a:xfrm>
                <a:prstGeom prst="straightConnector1">
                  <a:avLst/>
                </a:prstGeom>
                <a:ln w="19050">
                  <a:solidFill>
                    <a:srgbClr val="FE97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9952097-9E4D-8E0C-ED21-1A3317697F1B}"/>
                    </a:ext>
                  </a:extLst>
                </p:cNvPr>
                <p:cNvCxnSpPr>
                  <a:cxnSpLocks/>
                </p:cNvCxnSpPr>
                <p:nvPr/>
              </p:nvCxnSpPr>
              <p:spPr>
                <a:xfrm flipH="1">
                  <a:off x="9086424" y="3449054"/>
                  <a:ext cx="480154" cy="0"/>
                </a:xfrm>
                <a:prstGeom prst="straightConnector1">
                  <a:avLst/>
                </a:prstGeom>
                <a:ln w="19050">
                  <a:solidFill>
                    <a:srgbClr val="0CA7F4"/>
                  </a:solidFill>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C15BD851-7E4B-235C-C5C0-DFAC1B933967}"/>
                    </a:ext>
                  </a:extLst>
                </p:cNvPr>
                <p:cNvGrpSpPr/>
                <p:nvPr/>
              </p:nvGrpSpPr>
              <p:grpSpPr>
                <a:xfrm>
                  <a:off x="9735249" y="2719607"/>
                  <a:ext cx="1013174" cy="1737848"/>
                  <a:chOff x="9745986" y="2834391"/>
                  <a:chExt cx="1013174" cy="1737848"/>
                </a:xfrm>
              </p:grpSpPr>
              <p:grpSp>
                <p:nvGrpSpPr>
                  <p:cNvPr id="148" name="Group 147">
                    <a:extLst>
                      <a:ext uri="{FF2B5EF4-FFF2-40B4-BE49-F238E27FC236}">
                        <a16:creationId xmlns:a16="http://schemas.microsoft.com/office/drawing/2014/main" id="{BC5B07ED-6359-5EFE-801B-B3D2D3360E89}"/>
                      </a:ext>
                    </a:extLst>
                  </p:cNvPr>
                  <p:cNvGrpSpPr/>
                  <p:nvPr/>
                </p:nvGrpSpPr>
                <p:grpSpPr>
                  <a:xfrm>
                    <a:off x="9745986" y="2834391"/>
                    <a:ext cx="1013174" cy="1737848"/>
                    <a:chOff x="5936890" y="2635547"/>
                    <a:chExt cx="1255979" cy="1914821"/>
                  </a:xfrm>
                </p:grpSpPr>
                <p:sp>
                  <p:nvSpPr>
                    <p:cNvPr id="154" name="Text Box 11">
                      <a:extLst>
                        <a:ext uri="{FF2B5EF4-FFF2-40B4-BE49-F238E27FC236}">
                          <a16:creationId xmlns:a16="http://schemas.microsoft.com/office/drawing/2014/main" id="{513B371D-A776-D27B-CEDB-4EE77A3C21BB}"/>
                        </a:ext>
                      </a:extLst>
                    </p:cNvPr>
                    <p:cNvSpPr txBox="1">
                      <a:spLocks noChangeArrowheads="1"/>
                    </p:cNvSpPr>
                    <p:nvPr/>
                  </p:nvSpPr>
                  <p:spPr bwMode="auto">
                    <a:xfrm>
                      <a:off x="6050656" y="4272554"/>
                      <a:ext cx="1136650" cy="2778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51" name="Graphic 150" descr="School girl outline">
                      <a:extLst>
                        <a:ext uri="{FF2B5EF4-FFF2-40B4-BE49-F238E27FC236}">
                          <a16:creationId xmlns:a16="http://schemas.microsoft.com/office/drawing/2014/main" id="{E61AB27B-E561-B4FF-0E65-CFDD864EA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36890" y="3499967"/>
                      <a:ext cx="856383" cy="856384"/>
                    </a:xfrm>
                    <a:prstGeom prst="rect">
                      <a:avLst/>
                    </a:prstGeom>
                  </p:spPr>
                </p:pic>
                <p:sp>
                  <p:nvSpPr>
                    <p:cNvPr id="152" name="Rectangle: Rounded Corners 151">
                      <a:extLst>
                        <a:ext uri="{FF2B5EF4-FFF2-40B4-BE49-F238E27FC236}">
                          <a16:creationId xmlns:a16="http://schemas.microsoft.com/office/drawing/2014/main" id="{8A7D3F2F-3A64-1A01-2121-26EECE3FAFAF}"/>
                        </a:ext>
                      </a:extLst>
                    </p:cNvPr>
                    <p:cNvSpPr/>
                    <p:nvPr/>
                  </p:nvSpPr>
                  <p:spPr>
                    <a:xfrm>
                      <a:off x="6011918" y="2901314"/>
                      <a:ext cx="1158240" cy="1371240"/>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Text Box 10">
                      <a:extLst>
                        <a:ext uri="{FF2B5EF4-FFF2-40B4-BE49-F238E27FC236}">
                          <a16:creationId xmlns:a16="http://schemas.microsoft.com/office/drawing/2014/main" id="{BECB5022-2692-FC1F-8D21-6BADB8373F4F}"/>
                        </a:ext>
                      </a:extLst>
                    </p:cNvPr>
                    <p:cNvSpPr txBox="1">
                      <a:spLocks noChangeArrowheads="1"/>
                    </p:cNvSpPr>
                    <p:nvPr/>
                  </p:nvSpPr>
                  <p:spPr bwMode="auto">
                    <a:xfrm>
                      <a:off x="6056219" y="2635547"/>
                      <a:ext cx="1136650" cy="27781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2400" b="1" u="none" strike="noStrike" cap="none" normalizeH="0" baseline="0" dirty="0">
                        <a:ln>
                          <a:noFill/>
                        </a:ln>
                        <a:solidFill>
                          <a:srgbClr val="0CA7F4"/>
                        </a:solidFill>
                        <a:effectLst/>
                        <a:latin typeface="Arial" panose="020B0604020202020204" pitchFamily="34" charset="0"/>
                      </a:endParaRPr>
                    </a:p>
                  </p:txBody>
                </p:sp>
              </p:grpSp>
              <p:pic>
                <p:nvPicPr>
                  <p:cNvPr id="149" name="Graphic 148" descr="Female outline">
                    <a:extLst>
                      <a:ext uri="{FF2B5EF4-FFF2-40B4-BE49-F238E27FC236}">
                        <a16:creationId xmlns:a16="http://schemas.microsoft.com/office/drawing/2014/main" id="{1E3A9258-CA60-7425-3D13-E0B3E86061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1163" y="3118899"/>
                    <a:ext cx="334952" cy="376847"/>
                  </a:xfrm>
                  <a:prstGeom prst="rect">
                    <a:avLst/>
                  </a:prstGeom>
                </p:spPr>
              </p:pic>
              <p:pic>
                <p:nvPicPr>
                  <p:cNvPr id="150" name="Graphic 149" descr="Ear outline">
                    <a:extLst>
                      <a:ext uri="{FF2B5EF4-FFF2-40B4-BE49-F238E27FC236}">
                        <a16:creationId xmlns:a16="http://schemas.microsoft.com/office/drawing/2014/main" id="{D6719AE9-74BD-EEEC-5CC1-49D736D2CA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27091" y="3479712"/>
                    <a:ext cx="288949" cy="412616"/>
                  </a:xfrm>
                  <a:prstGeom prst="rect">
                    <a:avLst/>
                  </a:prstGeom>
                </p:spPr>
              </p:pic>
            </p:grpSp>
            <p:grpSp>
              <p:nvGrpSpPr>
                <p:cNvPr id="139" name="Group 138">
                  <a:extLst>
                    <a:ext uri="{FF2B5EF4-FFF2-40B4-BE49-F238E27FC236}">
                      <a16:creationId xmlns:a16="http://schemas.microsoft.com/office/drawing/2014/main" id="{151ECFAA-2514-84D8-1082-55F7D30BAFB7}"/>
                    </a:ext>
                  </a:extLst>
                </p:cNvPr>
                <p:cNvGrpSpPr/>
                <p:nvPr/>
              </p:nvGrpSpPr>
              <p:grpSpPr>
                <a:xfrm>
                  <a:off x="6643560" y="2674040"/>
                  <a:ext cx="1059329" cy="1787392"/>
                  <a:chOff x="6560755" y="2818710"/>
                  <a:chExt cx="1059329" cy="1787392"/>
                </a:xfrm>
              </p:grpSpPr>
              <p:grpSp>
                <p:nvGrpSpPr>
                  <p:cNvPr id="140" name="Group 139">
                    <a:extLst>
                      <a:ext uri="{FF2B5EF4-FFF2-40B4-BE49-F238E27FC236}">
                        <a16:creationId xmlns:a16="http://schemas.microsoft.com/office/drawing/2014/main" id="{3D6FA6CC-3F44-60F4-0CBF-F6CDBFD19FAE}"/>
                      </a:ext>
                    </a:extLst>
                  </p:cNvPr>
                  <p:cNvGrpSpPr/>
                  <p:nvPr/>
                </p:nvGrpSpPr>
                <p:grpSpPr>
                  <a:xfrm>
                    <a:off x="6560755" y="2818710"/>
                    <a:ext cx="1059329" cy="1787392"/>
                    <a:chOff x="1996183" y="2685791"/>
                    <a:chExt cx="1313196" cy="1969410"/>
                  </a:xfrm>
                </p:grpSpPr>
                <p:sp>
                  <p:nvSpPr>
                    <p:cNvPr id="146" name="Text Box 10">
                      <a:extLst>
                        <a:ext uri="{FF2B5EF4-FFF2-40B4-BE49-F238E27FC236}">
                          <a16:creationId xmlns:a16="http://schemas.microsoft.com/office/drawing/2014/main" id="{4024E44C-BDA7-EA0B-C6CE-7EAC0023DC66}"/>
                        </a:ext>
                      </a:extLst>
                    </p:cNvPr>
                    <p:cNvSpPr txBox="1">
                      <a:spLocks noChangeArrowheads="1"/>
                    </p:cNvSpPr>
                    <p:nvPr/>
                  </p:nvSpPr>
                  <p:spPr bwMode="auto">
                    <a:xfrm>
                      <a:off x="1996183" y="4377389"/>
                      <a:ext cx="1136649" cy="27781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i="1" dirty="0">
                          <a:latin typeface="Sylfaen" panose="010A0502050306030303" pitchFamily="18"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3" name="Graphic 142" descr="School boy outline">
                      <a:extLst>
                        <a:ext uri="{FF2B5EF4-FFF2-40B4-BE49-F238E27FC236}">
                          <a16:creationId xmlns:a16="http://schemas.microsoft.com/office/drawing/2014/main" id="{9F99F9D3-956A-CE11-9960-EF69871F34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52995" y="3611209"/>
                      <a:ext cx="856384" cy="856384"/>
                    </a:xfrm>
                    <a:prstGeom prst="rect">
                      <a:avLst/>
                    </a:prstGeom>
                  </p:spPr>
                </p:pic>
                <p:sp>
                  <p:nvSpPr>
                    <p:cNvPr id="144" name="Rectangle: Rounded Corners 143">
                      <a:extLst>
                        <a:ext uri="{FF2B5EF4-FFF2-40B4-BE49-F238E27FC236}">
                          <a16:creationId xmlns:a16="http://schemas.microsoft.com/office/drawing/2014/main" id="{54F561B7-D73F-E1F7-12B1-9302E74299BA}"/>
                        </a:ext>
                      </a:extLst>
                    </p:cNvPr>
                    <p:cNvSpPr/>
                    <p:nvPr/>
                  </p:nvSpPr>
                  <p:spPr>
                    <a:xfrm>
                      <a:off x="2011944" y="2954019"/>
                      <a:ext cx="1165225" cy="1418985"/>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7" name="Text Box 10">
                      <a:extLst>
                        <a:ext uri="{FF2B5EF4-FFF2-40B4-BE49-F238E27FC236}">
                          <a16:creationId xmlns:a16="http://schemas.microsoft.com/office/drawing/2014/main" id="{13FEA016-957E-D2C4-2B51-79455BD9E1B2}"/>
                        </a:ext>
                      </a:extLst>
                    </p:cNvPr>
                    <p:cNvSpPr txBox="1">
                      <a:spLocks noChangeArrowheads="1"/>
                    </p:cNvSpPr>
                    <p:nvPr/>
                  </p:nvSpPr>
                  <p:spPr bwMode="auto">
                    <a:xfrm>
                      <a:off x="2011943" y="2685791"/>
                      <a:ext cx="1136651" cy="27781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2400" b="1" u="none" strike="noStrike" cap="none" normalizeH="0" baseline="0" dirty="0">
                        <a:ln>
                          <a:noFill/>
                        </a:ln>
                        <a:solidFill>
                          <a:srgbClr val="FE9700"/>
                        </a:solidFill>
                        <a:effectLst/>
                        <a:latin typeface="Arial" panose="020B0604020202020204" pitchFamily="34" charset="0"/>
                      </a:endParaRPr>
                    </a:p>
                  </p:txBody>
                </p:sp>
              </p:grpSp>
              <p:pic>
                <p:nvPicPr>
                  <p:cNvPr id="141" name="Graphic 140" descr="Male outline">
                    <a:extLst>
                      <a:ext uri="{FF2B5EF4-FFF2-40B4-BE49-F238E27FC236}">
                        <a16:creationId xmlns:a16="http://schemas.microsoft.com/office/drawing/2014/main" id="{DE2513E5-AA4C-7B29-38D5-F4A3FD6FC4B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21804" y="3114054"/>
                    <a:ext cx="366960" cy="412859"/>
                  </a:xfrm>
                  <a:prstGeom prst="rect">
                    <a:avLst/>
                  </a:prstGeom>
                </p:spPr>
              </p:pic>
              <p:pic>
                <p:nvPicPr>
                  <p:cNvPr id="142" name="Graphic 141" descr="Ear outline">
                    <a:extLst>
                      <a:ext uri="{FF2B5EF4-FFF2-40B4-BE49-F238E27FC236}">
                        <a16:creationId xmlns:a16="http://schemas.microsoft.com/office/drawing/2014/main" id="{35426EF7-C081-463E-27BF-E536806A05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6632759" y="3471328"/>
                    <a:ext cx="288948" cy="412616"/>
                  </a:xfrm>
                  <a:prstGeom prst="rect">
                    <a:avLst/>
                  </a:prstGeom>
                </p:spPr>
              </p:pic>
            </p:grpSp>
          </p:grpSp>
          <p:sp>
            <p:nvSpPr>
              <p:cNvPr id="162" name="Rectangle: Rounded Corners 161">
                <a:extLst>
                  <a:ext uri="{FF2B5EF4-FFF2-40B4-BE49-F238E27FC236}">
                    <a16:creationId xmlns:a16="http://schemas.microsoft.com/office/drawing/2014/main" id="{24B90BC2-18E6-DAB4-CD59-1643A16A6938}"/>
                  </a:ext>
                </a:extLst>
              </p:cNvPr>
              <p:cNvSpPr/>
              <p:nvPr/>
            </p:nvSpPr>
            <p:spPr>
              <a:xfrm>
                <a:off x="399166" y="2175652"/>
                <a:ext cx="4251686" cy="2288564"/>
              </a:xfrm>
              <a:prstGeom prst="round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Speech Bubble: Rectangle with Corners Rounded 173">
              <a:extLst>
                <a:ext uri="{FF2B5EF4-FFF2-40B4-BE49-F238E27FC236}">
                  <a16:creationId xmlns:a16="http://schemas.microsoft.com/office/drawing/2014/main" id="{CB71020A-1E48-C742-0AC1-81C9CD2B377B}"/>
                </a:ext>
              </a:extLst>
            </p:cNvPr>
            <p:cNvSpPr/>
            <p:nvPr/>
          </p:nvSpPr>
          <p:spPr>
            <a:xfrm>
              <a:off x="1423818" y="2049731"/>
              <a:ext cx="854298" cy="356489"/>
            </a:xfrm>
            <a:prstGeom prst="wedgeRoundRectCallout">
              <a:avLst>
                <a:gd name="adj1" fmla="val -39736"/>
                <a:gd name="adj2" fmla="val 100379"/>
                <a:gd name="adj3" fmla="val 16667"/>
              </a:avLst>
            </a:prstGeom>
            <a:noFill/>
            <a:ln w="28575">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 </a:t>
              </a:r>
              <a:r>
                <a:rPr lang="en-US" sz="1400" dirty="0">
                  <a:solidFill>
                    <a:schemeClr val="tx1"/>
                  </a:solidFill>
                  <a:latin typeface="Sylfaen" panose="010A0502050306030303" pitchFamily="18" charset="0"/>
                  <a:ea typeface="Calibri" panose="020F0502020204030204" pitchFamily="34" charset="0"/>
                  <a:cs typeface="Times New Roman" panose="02020603050405020304" pitchFamily="18" charset="0"/>
                </a:rPr>
                <a:t>l</a:t>
              </a:r>
              <a:r>
                <a:rPr lang="en-US" sz="1400" dirty="0">
                  <a:solidFill>
                    <a:schemeClr val="tx1"/>
                  </a:solidFill>
                  <a:latin typeface="Sylfaen" panose="010A0502050306030303" pitchFamily="18" charset="0"/>
                </a:rPr>
                <a:t>ogelai</a:t>
              </a:r>
              <a:endParaRPr lang="en-US" sz="12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endParaRPr>
            </a:p>
          </p:txBody>
        </p:sp>
        <p:sp>
          <p:nvSpPr>
            <p:cNvPr id="175" name="Speech Bubble: Rectangle with Corners Rounded 174">
              <a:extLst>
                <a:ext uri="{FF2B5EF4-FFF2-40B4-BE49-F238E27FC236}">
                  <a16:creationId xmlns:a16="http://schemas.microsoft.com/office/drawing/2014/main" id="{EA2AB4A1-A5DD-8C0D-4642-F44B23546356}"/>
                </a:ext>
              </a:extLst>
            </p:cNvPr>
            <p:cNvSpPr/>
            <p:nvPr/>
          </p:nvSpPr>
          <p:spPr>
            <a:xfrm flipH="1">
              <a:off x="2535317" y="2069594"/>
              <a:ext cx="890450" cy="359675"/>
            </a:xfrm>
            <a:prstGeom prst="wedgeRoundRectCallout">
              <a:avLst>
                <a:gd name="adj1" fmla="val -39736"/>
                <a:gd name="adj2" fmla="val 100379"/>
                <a:gd name="adj3" fmla="val 16667"/>
              </a:avLst>
            </a:prstGeom>
            <a:noFill/>
            <a:ln w="28575">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chemeClr val="tx1"/>
                  </a:solidFill>
                  <a:latin typeface="Sylfaen" panose="010A0502050306030303" pitchFamily="18" charset="0"/>
                  <a:ea typeface="Calibri" panose="020F0502020204030204" pitchFamily="34" charset="0"/>
                  <a:cs typeface="Times New Roman" panose="02020603050405020304" pitchFamily="18" charset="0"/>
                </a:rPr>
                <a:t>r</a:t>
              </a:r>
              <a:r>
                <a:rPr lang="en-US" sz="1300" dirty="0">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omantic</a:t>
              </a:r>
            </a:p>
          </p:txBody>
        </p:sp>
      </p:grpSp>
      <p:sp>
        <p:nvSpPr>
          <p:cNvPr id="4" name="TextBox 3">
            <a:extLst>
              <a:ext uri="{FF2B5EF4-FFF2-40B4-BE49-F238E27FC236}">
                <a16:creationId xmlns:a16="http://schemas.microsoft.com/office/drawing/2014/main" id="{0F44C982-D525-5D8B-A6B3-C9133A602053}"/>
              </a:ext>
            </a:extLst>
          </p:cNvPr>
          <p:cNvSpPr txBox="1"/>
          <p:nvPr/>
        </p:nvSpPr>
        <p:spPr>
          <a:xfrm>
            <a:off x="7979847" y="5064006"/>
            <a:ext cx="487457" cy="369332"/>
          </a:xfrm>
          <a:prstGeom prst="rect">
            <a:avLst/>
          </a:prstGeom>
          <a:noFill/>
        </p:spPr>
        <p:txBody>
          <a:bodyPr wrap="square" rtlCol="0">
            <a:spAutoFit/>
          </a:bodyPr>
          <a:lstStyle/>
          <a:p>
            <a:r>
              <a:rPr lang="en-US" dirty="0"/>
              <a:t>W</a:t>
            </a:r>
          </a:p>
        </p:txBody>
      </p:sp>
      <p:sp>
        <p:nvSpPr>
          <p:cNvPr id="5" name="TextBox 4">
            <a:extLst>
              <a:ext uri="{FF2B5EF4-FFF2-40B4-BE49-F238E27FC236}">
                <a16:creationId xmlns:a16="http://schemas.microsoft.com/office/drawing/2014/main" id="{82A98C51-8D9F-EDA8-BB98-016F071EC734}"/>
              </a:ext>
            </a:extLst>
          </p:cNvPr>
          <p:cNvSpPr txBox="1"/>
          <p:nvPr/>
        </p:nvSpPr>
        <p:spPr>
          <a:xfrm>
            <a:off x="4686185" y="5064006"/>
            <a:ext cx="487457"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176186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 Box 10">
            <a:extLst>
              <a:ext uri="{FF2B5EF4-FFF2-40B4-BE49-F238E27FC236}">
                <a16:creationId xmlns:a16="http://schemas.microsoft.com/office/drawing/2014/main" id="{D4F9A24F-F7AD-2DDA-3804-9714537B82EC}"/>
              </a:ext>
            </a:extLst>
          </p:cNvPr>
          <p:cNvSpPr txBox="1">
            <a:spLocks noChangeArrowheads="1"/>
          </p:cNvSpPr>
          <p:nvPr/>
        </p:nvSpPr>
        <p:spPr bwMode="auto">
          <a:xfrm>
            <a:off x="3294244" y="3472739"/>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 </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sp>
        <p:nvSpPr>
          <p:cNvPr id="31" name="Text Box 10">
            <a:extLst>
              <a:ext uri="{FF2B5EF4-FFF2-40B4-BE49-F238E27FC236}">
                <a16:creationId xmlns:a16="http://schemas.microsoft.com/office/drawing/2014/main" id="{0A32E4A3-613B-8BEC-5BFC-6B35ADB88E74}"/>
              </a:ext>
            </a:extLst>
          </p:cNvPr>
          <p:cNvSpPr txBox="1">
            <a:spLocks noChangeArrowheads="1"/>
          </p:cNvSpPr>
          <p:nvPr/>
        </p:nvSpPr>
        <p:spPr bwMode="auto">
          <a:xfrm>
            <a:off x="5924712" y="264211"/>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39" name="Text Box 11">
            <a:extLst>
              <a:ext uri="{FF2B5EF4-FFF2-40B4-BE49-F238E27FC236}">
                <a16:creationId xmlns:a16="http://schemas.microsoft.com/office/drawing/2014/main" id="{B2CF628A-E744-524B-63AC-B3B1690EFA5D}"/>
              </a:ext>
            </a:extLst>
          </p:cNvPr>
          <p:cNvSpPr txBox="1">
            <a:spLocks noChangeArrowheads="1"/>
          </p:cNvSpPr>
          <p:nvPr/>
        </p:nvSpPr>
        <p:spPr bwMode="auto">
          <a:xfrm>
            <a:off x="6040713" y="3211797"/>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153" name="Straight Connector 152">
            <a:extLst>
              <a:ext uri="{FF2B5EF4-FFF2-40B4-BE49-F238E27FC236}">
                <a16:creationId xmlns:a16="http://schemas.microsoft.com/office/drawing/2014/main" id="{F0687B09-43CB-51C7-20A0-F4DC8386C751}"/>
              </a:ext>
            </a:extLst>
          </p:cNvPr>
          <p:cNvCxnSpPr>
            <a:cxnSpLocks/>
          </p:cNvCxnSpPr>
          <p:nvPr/>
        </p:nvCxnSpPr>
        <p:spPr>
          <a:xfrm flipV="1">
            <a:off x="2669375" y="3436622"/>
            <a:ext cx="5753052" cy="1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 Box 10">
            <a:extLst>
              <a:ext uri="{FF2B5EF4-FFF2-40B4-BE49-F238E27FC236}">
                <a16:creationId xmlns:a16="http://schemas.microsoft.com/office/drawing/2014/main" id="{564A4F72-656A-A67E-FCD1-DE387DAD5DA2}"/>
              </a:ext>
            </a:extLst>
          </p:cNvPr>
          <p:cNvSpPr txBox="1">
            <a:spLocks noChangeArrowheads="1"/>
          </p:cNvSpPr>
          <p:nvPr/>
        </p:nvSpPr>
        <p:spPr bwMode="auto">
          <a:xfrm>
            <a:off x="4305558" y="209941"/>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23" name="Text Box 10">
            <a:extLst>
              <a:ext uri="{FF2B5EF4-FFF2-40B4-BE49-F238E27FC236}">
                <a16:creationId xmlns:a16="http://schemas.microsoft.com/office/drawing/2014/main" id="{03FDA36E-DA53-14DB-FC2E-4BFF08C15BE4}"/>
              </a:ext>
            </a:extLst>
          </p:cNvPr>
          <p:cNvSpPr txBox="1">
            <a:spLocks noChangeArrowheads="1"/>
          </p:cNvSpPr>
          <p:nvPr/>
        </p:nvSpPr>
        <p:spPr bwMode="auto">
          <a:xfrm>
            <a:off x="6922023" y="264827"/>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sp>
        <p:nvSpPr>
          <p:cNvPr id="50" name="Text Box 10">
            <a:extLst>
              <a:ext uri="{FF2B5EF4-FFF2-40B4-BE49-F238E27FC236}">
                <a16:creationId xmlns:a16="http://schemas.microsoft.com/office/drawing/2014/main" id="{25385EE8-0738-E6AD-5E74-C64195104560}"/>
              </a:ext>
            </a:extLst>
          </p:cNvPr>
          <p:cNvSpPr txBox="1">
            <a:spLocks noChangeArrowheads="1"/>
          </p:cNvSpPr>
          <p:nvPr/>
        </p:nvSpPr>
        <p:spPr bwMode="auto">
          <a:xfrm>
            <a:off x="3272014" y="200037"/>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 </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3C633CEE-28FF-8651-F319-0ACD19A7F5CF}"/>
              </a:ext>
            </a:extLst>
          </p:cNvPr>
          <p:cNvGrpSpPr/>
          <p:nvPr/>
        </p:nvGrpSpPr>
        <p:grpSpPr>
          <a:xfrm>
            <a:off x="3390358" y="5301521"/>
            <a:ext cx="2199538" cy="1383527"/>
            <a:chOff x="3279256" y="567255"/>
            <a:chExt cx="2199538" cy="1383527"/>
          </a:xfrm>
        </p:grpSpPr>
        <p:pic>
          <p:nvPicPr>
            <p:cNvPr id="108" name="Graphic 107" descr="School girl outline">
              <a:extLst>
                <a:ext uri="{FF2B5EF4-FFF2-40B4-BE49-F238E27FC236}">
                  <a16:creationId xmlns:a16="http://schemas.microsoft.com/office/drawing/2014/main" id="{16F16696-8606-53DD-A44A-13C121DBD5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9256" y="1022725"/>
              <a:ext cx="643655" cy="728255"/>
            </a:xfrm>
            <a:prstGeom prst="rect">
              <a:avLst/>
            </a:prstGeom>
          </p:spPr>
        </p:pic>
        <p:sp>
          <p:nvSpPr>
            <p:cNvPr id="109" name="Rectangle: Rounded Corners 108">
              <a:extLst>
                <a:ext uri="{FF2B5EF4-FFF2-40B4-BE49-F238E27FC236}">
                  <a16:creationId xmlns:a16="http://schemas.microsoft.com/office/drawing/2014/main" id="{8DD8ECC1-B590-8221-B14F-3ED085A89FA2}"/>
                </a:ext>
              </a:extLst>
            </p:cNvPr>
            <p:cNvSpPr/>
            <p:nvPr/>
          </p:nvSpPr>
          <p:spPr>
            <a:xfrm>
              <a:off x="3336667" y="567255"/>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Text Box 11">
              <a:extLst>
                <a:ext uri="{FF2B5EF4-FFF2-40B4-BE49-F238E27FC236}">
                  <a16:creationId xmlns:a16="http://schemas.microsoft.com/office/drawing/2014/main" id="{378421CD-0EFA-BCA3-735A-CD5ECACF8DC6}"/>
                </a:ext>
              </a:extLst>
            </p:cNvPr>
            <p:cNvSpPr txBox="1">
              <a:spLocks noChangeArrowheads="1"/>
            </p:cNvSpPr>
            <p:nvPr/>
          </p:nvSpPr>
          <p:spPr bwMode="auto">
            <a:xfrm>
              <a:off x="3347837" y="1714534"/>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11" name="Graphic 110" descr="Female outline">
              <a:extLst>
                <a:ext uri="{FF2B5EF4-FFF2-40B4-BE49-F238E27FC236}">
                  <a16:creationId xmlns:a16="http://schemas.microsoft.com/office/drawing/2014/main" id="{D793642E-B70E-B7D0-0724-BCB6422962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1395" y="607824"/>
              <a:ext cx="312079" cy="353098"/>
            </a:xfrm>
            <a:prstGeom prst="rect">
              <a:avLst/>
            </a:prstGeom>
          </p:spPr>
        </p:pic>
        <p:pic>
          <p:nvPicPr>
            <p:cNvPr id="112" name="Graphic 111" descr="Ear outline">
              <a:extLst>
                <a:ext uri="{FF2B5EF4-FFF2-40B4-BE49-F238E27FC236}">
                  <a16:creationId xmlns:a16="http://schemas.microsoft.com/office/drawing/2014/main" id="{F42A0FA8-CE7D-BF00-2591-3C4A71A191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8250" y="967867"/>
              <a:ext cx="269217" cy="386613"/>
            </a:xfrm>
            <a:prstGeom prst="rect">
              <a:avLst/>
            </a:prstGeom>
          </p:spPr>
        </p:pic>
        <p:sp>
          <p:nvSpPr>
            <p:cNvPr id="149" name="TextBox 148">
              <a:extLst>
                <a:ext uri="{FF2B5EF4-FFF2-40B4-BE49-F238E27FC236}">
                  <a16:creationId xmlns:a16="http://schemas.microsoft.com/office/drawing/2014/main" id="{0E1C2932-A7E1-DF58-63B3-A59941BFE575}"/>
                </a:ext>
              </a:extLst>
            </p:cNvPr>
            <p:cNvSpPr txBox="1"/>
            <p:nvPr/>
          </p:nvSpPr>
          <p:spPr>
            <a:xfrm>
              <a:off x="3904554" y="1290123"/>
              <a:ext cx="417980" cy="369332"/>
            </a:xfrm>
            <a:prstGeom prst="rect">
              <a:avLst/>
            </a:prstGeom>
            <a:noFill/>
          </p:spPr>
          <p:txBody>
            <a:bodyPr wrap="square" rtlCol="0">
              <a:spAutoFit/>
            </a:bodyPr>
            <a:lstStyle/>
            <a:p>
              <a:r>
                <a:rPr lang="en-US" dirty="0"/>
                <a:t>S</a:t>
              </a:r>
            </a:p>
          </p:txBody>
        </p:sp>
        <p:pic>
          <p:nvPicPr>
            <p:cNvPr id="120" name="Graphic 119" descr="School boy outline">
              <a:extLst>
                <a:ext uri="{FF2B5EF4-FFF2-40B4-BE49-F238E27FC236}">
                  <a16:creationId xmlns:a16="http://schemas.microsoft.com/office/drawing/2014/main" id="{27B00F38-72DE-89C7-0AF0-3EC8956248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5141" y="1025485"/>
              <a:ext cx="643653" cy="728254"/>
            </a:xfrm>
            <a:prstGeom prst="rect">
              <a:avLst/>
            </a:prstGeom>
          </p:spPr>
        </p:pic>
        <p:sp>
          <p:nvSpPr>
            <p:cNvPr id="121" name="Rectangle: Rounded Corners 120">
              <a:extLst>
                <a:ext uri="{FF2B5EF4-FFF2-40B4-BE49-F238E27FC236}">
                  <a16:creationId xmlns:a16="http://schemas.microsoft.com/office/drawing/2014/main" id="{171291B7-AA92-5EB1-B6B8-7BA1F051B80F}"/>
                </a:ext>
              </a:extLst>
            </p:cNvPr>
            <p:cNvSpPr/>
            <p:nvPr/>
          </p:nvSpPr>
          <p:spPr>
            <a:xfrm>
              <a:off x="4523072" y="574432"/>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122" name="Text Box 10">
              <a:extLst>
                <a:ext uri="{FF2B5EF4-FFF2-40B4-BE49-F238E27FC236}">
                  <a16:creationId xmlns:a16="http://schemas.microsoft.com/office/drawing/2014/main" id="{3619B8A7-C765-E6BC-36B7-7BA6238D16AE}"/>
                </a:ext>
              </a:extLst>
            </p:cNvPr>
            <p:cNvSpPr txBox="1">
              <a:spLocks noChangeArrowheads="1"/>
            </p:cNvSpPr>
            <p:nvPr/>
          </p:nvSpPr>
          <p:spPr bwMode="auto">
            <a:xfrm>
              <a:off x="4542608" y="1711603"/>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3" name="Graphic 122" descr="Male outline">
              <a:extLst>
                <a:ext uri="{FF2B5EF4-FFF2-40B4-BE49-F238E27FC236}">
                  <a16:creationId xmlns:a16="http://schemas.microsoft.com/office/drawing/2014/main" id="{A6695C99-19C9-AB47-A1E8-5AF7EAA70A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68103" y="623067"/>
              <a:ext cx="341901" cy="386841"/>
            </a:xfrm>
            <a:prstGeom prst="rect">
              <a:avLst/>
            </a:prstGeom>
          </p:spPr>
        </p:pic>
        <p:pic>
          <p:nvPicPr>
            <p:cNvPr id="130" name="Graphic 129" descr="Ear outline">
              <a:extLst>
                <a:ext uri="{FF2B5EF4-FFF2-40B4-BE49-F238E27FC236}">
                  <a16:creationId xmlns:a16="http://schemas.microsoft.com/office/drawing/2014/main" id="{E947D740-7FA0-2E00-296E-5B43BCBB10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19309" y="1002145"/>
              <a:ext cx="269216" cy="386613"/>
            </a:xfrm>
            <a:prstGeom prst="rect">
              <a:avLst/>
            </a:prstGeom>
          </p:spPr>
        </p:pic>
        <p:sp>
          <p:nvSpPr>
            <p:cNvPr id="136" name="TextBox 135">
              <a:extLst>
                <a:ext uri="{FF2B5EF4-FFF2-40B4-BE49-F238E27FC236}">
                  <a16:creationId xmlns:a16="http://schemas.microsoft.com/office/drawing/2014/main" id="{67C2364F-B05D-539C-6020-6743D92C948F}"/>
                </a:ext>
              </a:extLst>
            </p:cNvPr>
            <p:cNvSpPr txBox="1"/>
            <p:nvPr/>
          </p:nvSpPr>
          <p:spPr>
            <a:xfrm>
              <a:off x="4555914" y="1315213"/>
              <a:ext cx="417980" cy="369332"/>
            </a:xfrm>
            <a:prstGeom prst="rect">
              <a:avLst/>
            </a:prstGeom>
            <a:noFill/>
          </p:spPr>
          <p:txBody>
            <a:bodyPr wrap="square" rtlCol="0">
              <a:spAutoFit/>
            </a:bodyPr>
            <a:lstStyle/>
            <a:p>
              <a:r>
                <a:rPr lang="en-US" dirty="0"/>
                <a:t>Sh</a:t>
              </a:r>
            </a:p>
          </p:txBody>
        </p:sp>
      </p:grpSp>
      <p:grpSp>
        <p:nvGrpSpPr>
          <p:cNvPr id="6" name="Group 5">
            <a:extLst>
              <a:ext uri="{FF2B5EF4-FFF2-40B4-BE49-F238E27FC236}">
                <a16:creationId xmlns:a16="http://schemas.microsoft.com/office/drawing/2014/main" id="{4089582F-0390-841E-F75A-0F232CC042DE}"/>
              </a:ext>
            </a:extLst>
          </p:cNvPr>
          <p:cNvGrpSpPr/>
          <p:nvPr/>
        </p:nvGrpSpPr>
        <p:grpSpPr>
          <a:xfrm>
            <a:off x="3372178" y="3867141"/>
            <a:ext cx="2154206" cy="1386354"/>
            <a:chOff x="3304037" y="2031460"/>
            <a:chExt cx="2154206" cy="1386354"/>
          </a:xfrm>
        </p:grpSpPr>
        <p:sp>
          <p:nvSpPr>
            <p:cNvPr id="129" name="Text Box 10">
              <a:extLst>
                <a:ext uri="{FF2B5EF4-FFF2-40B4-BE49-F238E27FC236}">
                  <a16:creationId xmlns:a16="http://schemas.microsoft.com/office/drawing/2014/main" id="{42DC089E-6024-6FED-7D86-4FB2762042A9}"/>
                </a:ext>
              </a:extLst>
            </p:cNvPr>
            <p:cNvSpPr txBox="1">
              <a:spLocks noChangeArrowheads="1"/>
            </p:cNvSpPr>
            <p:nvPr/>
          </p:nvSpPr>
          <p:spPr bwMode="auto">
            <a:xfrm>
              <a:off x="4567114" y="3168631"/>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5" name="Text Box 11">
              <a:extLst>
                <a:ext uri="{FF2B5EF4-FFF2-40B4-BE49-F238E27FC236}">
                  <a16:creationId xmlns:a16="http://schemas.microsoft.com/office/drawing/2014/main" id="{D5C25037-C60C-902B-D7B6-2E4AC36B445C}"/>
                </a:ext>
              </a:extLst>
            </p:cNvPr>
            <p:cNvSpPr txBox="1">
              <a:spLocks noChangeArrowheads="1"/>
            </p:cNvSpPr>
            <p:nvPr/>
          </p:nvSpPr>
          <p:spPr bwMode="auto">
            <a:xfrm>
              <a:off x="3370904" y="3181566"/>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4" name="Rectangle: Rounded Corners 113">
              <a:extLst>
                <a:ext uri="{FF2B5EF4-FFF2-40B4-BE49-F238E27FC236}">
                  <a16:creationId xmlns:a16="http://schemas.microsoft.com/office/drawing/2014/main" id="{9D465BD3-48EA-C687-F557-C72943322B0A}"/>
                </a:ext>
              </a:extLst>
            </p:cNvPr>
            <p:cNvSpPr/>
            <p:nvPr/>
          </p:nvSpPr>
          <p:spPr>
            <a:xfrm>
              <a:off x="3359734" y="2034287"/>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BE5F"/>
                </a:solidFill>
              </a:endParaRPr>
            </a:p>
          </p:txBody>
        </p:sp>
        <p:pic>
          <p:nvPicPr>
            <p:cNvPr id="116" name="Graphic 115" descr="Ear outline">
              <a:extLst>
                <a:ext uri="{FF2B5EF4-FFF2-40B4-BE49-F238E27FC236}">
                  <a16:creationId xmlns:a16="http://schemas.microsoft.com/office/drawing/2014/main" id="{0FCE5436-82A4-8ADF-D737-A285B7FDD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3359" y="2458798"/>
              <a:ext cx="269217" cy="386613"/>
            </a:xfrm>
            <a:prstGeom prst="rect">
              <a:avLst/>
            </a:prstGeom>
          </p:spPr>
        </p:pic>
        <p:pic>
          <p:nvPicPr>
            <p:cNvPr id="117" name="Graphic 116" descr="School boy outline">
              <a:extLst>
                <a:ext uri="{FF2B5EF4-FFF2-40B4-BE49-F238E27FC236}">
                  <a16:creationId xmlns:a16="http://schemas.microsoft.com/office/drawing/2014/main" id="{9173A514-5413-D50C-02C7-23EA3D6DA1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4037" y="2472607"/>
              <a:ext cx="643653" cy="728254"/>
            </a:xfrm>
            <a:prstGeom prst="rect">
              <a:avLst/>
            </a:prstGeom>
          </p:spPr>
        </p:pic>
        <p:pic>
          <p:nvPicPr>
            <p:cNvPr id="118" name="Graphic 117" descr="Male outline">
              <a:extLst>
                <a:ext uri="{FF2B5EF4-FFF2-40B4-BE49-F238E27FC236}">
                  <a16:creationId xmlns:a16="http://schemas.microsoft.com/office/drawing/2014/main" id="{3706654B-B7CB-C8AD-0460-FD7D7BA940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60845" y="2081721"/>
              <a:ext cx="341901" cy="386841"/>
            </a:xfrm>
            <a:prstGeom prst="rect">
              <a:avLst/>
            </a:prstGeom>
          </p:spPr>
        </p:pic>
        <p:sp>
          <p:nvSpPr>
            <p:cNvPr id="146" name="TextBox 145">
              <a:extLst>
                <a:ext uri="{FF2B5EF4-FFF2-40B4-BE49-F238E27FC236}">
                  <a16:creationId xmlns:a16="http://schemas.microsoft.com/office/drawing/2014/main" id="{FC2CA765-BD84-DA34-F837-6DE8AC796591}"/>
                </a:ext>
              </a:extLst>
            </p:cNvPr>
            <p:cNvSpPr txBox="1"/>
            <p:nvPr/>
          </p:nvSpPr>
          <p:spPr>
            <a:xfrm>
              <a:off x="3891421" y="2735465"/>
              <a:ext cx="417980" cy="369332"/>
            </a:xfrm>
            <a:prstGeom prst="rect">
              <a:avLst/>
            </a:prstGeom>
            <a:noFill/>
          </p:spPr>
          <p:txBody>
            <a:bodyPr wrap="square" rtlCol="0">
              <a:spAutoFit/>
            </a:bodyPr>
            <a:lstStyle/>
            <a:p>
              <a:r>
                <a:rPr lang="en-US" dirty="0"/>
                <a:t>S</a:t>
              </a:r>
            </a:p>
          </p:txBody>
        </p:sp>
        <p:pic>
          <p:nvPicPr>
            <p:cNvPr id="124" name="Graphic 123" descr="Ear outline">
              <a:extLst>
                <a:ext uri="{FF2B5EF4-FFF2-40B4-BE49-F238E27FC236}">
                  <a16:creationId xmlns:a16="http://schemas.microsoft.com/office/drawing/2014/main" id="{D8D8250F-CD03-56B2-C00F-5074C63BD0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894956" y="2447292"/>
              <a:ext cx="269216" cy="386613"/>
            </a:xfrm>
            <a:prstGeom prst="rect">
              <a:avLst/>
            </a:prstGeom>
          </p:spPr>
        </p:pic>
        <p:pic>
          <p:nvPicPr>
            <p:cNvPr id="126" name="Graphic 125" descr="School girl outline">
              <a:extLst>
                <a:ext uri="{FF2B5EF4-FFF2-40B4-BE49-F238E27FC236}">
                  <a16:creationId xmlns:a16="http://schemas.microsoft.com/office/drawing/2014/main" id="{DCA5DA57-934D-4CE6-8ABE-BD115025B8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4588" y="2503030"/>
              <a:ext cx="643655" cy="728255"/>
            </a:xfrm>
            <a:prstGeom prst="rect">
              <a:avLst/>
            </a:prstGeom>
          </p:spPr>
        </p:pic>
        <p:pic>
          <p:nvPicPr>
            <p:cNvPr id="127" name="Graphic 126" descr="Female outline">
              <a:extLst>
                <a:ext uri="{FF2B5EF4-FFF2-40B4-BE49-F238E27FC236}">
                  <a16:creationId xmlns:a16="http://schemas.microsoft.com/office/drawing/2014/main" id="{F91F3E51-234F-DE01-0A71-3FB23C3AF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9956" y="2114965"/>
              <a:ext cx="312079" cy="353098"/>
            </a:xfrm>
            <a:prstGeom prst="rect">
              <a:avLst/>
            </a:prstGeom>
          </p:spPr>
        </p:pic>
        <p:sp>
          <p:nvSpPr>
            <p:cNvPr id="128" name="Rectangle: Rounded Corners 127">
              <a:extLst>
                <a:ext uri="{FF2B5EF4-FFF2-40B4-BE49-F238E27FC236}">
                  <a16:creationId xmlns:a16="http://schemas.microsoft.com/office/drawing/2014/main" id="{72E19DB9-8CC5-0E55-91BC-86EEA828D34A}"/>
                </a:ext>
              </a:extLst>
            </p:cNvPr>
            <p:cNvSpPr/>
            <p:nvPr/>
          </p:nvSpPr>
          <p:spPr>
            <a:xfrm>
              <a:off x="4547578" y="2031460"/>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137" name="TextBox 136">
              <a:extLst>
                <a:ext uri="{FF2B5EF4-FFF2-40B4-BE49-F238E27FC236}">
                  <a16:creationId xmlns:a16="http://schemas.microsoft.com/office/drawing/2014/main" id="{695A2EAC-BB1C-A9CA-CFA8-F91517633794}"/>
                </a:ext>
              </a:extLst>
            </p:cNvPr>
            <p:cNvSpPr txBox="1"/>
            <p:nvPr/>
          </p:nvSpPr>
          <p:spPr>
            <a:xfrm>
              <a:off x="4555914" y="2727594"/>
              <a:ext cx="417980" cy="369332"/>
            </a:xfrm>
            <a:prstGeom prst="rect">
              <a:avLst/>
            </a:prstGeom>
            <a:noFill/>
          </p:spPr>
          <p:txBody>
            <a:bodyPr wrap="square" rtlCol="0">
              <a:spAutoFit/>
            </a:bodyPr>
            <a:lstStyle/>
            <a:p>
              <a:r>
                <a:rPr lang="en-US" dirty="0"/>
                <a:t>Sh</a:t>
              </a:r>
            </a:p>
          </p:txBody>
        </p:sp>
      </p:grpSp>
      <p:grpSp>
        <p:nvGrpSpPr>
          <p:cNvPr id="10" name="Group 9">
            <a:extLst>
              <a:ext uri="{FF2B5EF4-FFF2-40B4-BE49-F238E27FC236}">
                <a16:creationId xmlns:a16="http://schemas.microsoft.com/office/drawing/2014/main" id="{55B8D87A-9E4E-F9FB-C200-92A82AD479C8}"/>
              </a:ext>
            </a:extLst>
          </p:cNvPr>
          <p:cNvGrpSpPr/>
          <p:nvPr/>
        </p:nvGrpSpPr>
        <p:grpSpPr>
          <a:xfrm>
            <a:off x="6119411" y="3908511"/>
            <a:ext cx="2156764" cy="1173270"/>
            <a:chOff x="6076135" y="2040731"/>
            <a:chExt cx="2156764" cy="1173270"/>
          </a:xfrm>
        </p:grpSpPr>
        <p:pic>
          <p:nvPicPr>
            <p:cNvPr id="26" name="Graphic 25" descr="Ear outline">
              <a:extLst>
                <a:ext uri="{FF2B5EF4-FFF2-40B4-BE49-F238E27FC236}">
                  <a16:creationId xmlns:a16="http://schemas.microsoft.com/office/drawing/2014/main" id="{772A603C-E5BD-E151-BFE9-C46BBB1F17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63375" y="2458317"/>
              <a:ext cx="269217" cy="386613"/>
            </a:xfrm>
            <a:prstGeom prst="rect">
              <a:avLst/>
            </a:prstGeom>
          </p:spPr>
        </p:pic>
        <p:sp>
          <p:nvSpPr>
            <p:cNvPr id="38" name="Rectangle: Rounded Corners 37">
              <a:extLst>
                <a:ext uri="{FF2B5EF4-FFF2-40B4-BE49-F238E27FC236}">
                  <a16:creationId xmlns:a16="http://schemas.microsoft.com/office/drawing/2014/main" id="{0BDB09A6-521B-418E-45BD-223711D7895B}"/>
                </a:ext>
              </a:extLst>
            </p:cNvPr>
            <p:cNvSpPr/>
            <p:nvPr/>
          </p:nvSpPr>
          <p:spPr>
            <a:xfrm>
              <a:off x="6133809" y="2040731"/>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3" name="Graphic 42" descr="School boy outline">
              <a:extLst>
                <a:ext uri="{FF2B5EF4-FFF2-40B4-BE49-F238E27FC236}">
                  <a16:creationId xmlns:a16="http://schemas.microsoft.com/office/drawing/2014/main" id="{A57DA5AF-D29A-1B89-80D3-1948A4DD17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135" y="2485747"/>
              <a:ext cx="643653" cy="728254"/>
            </a:xfrm>
            <a:prstGeom prst="rect">
              <a:avLst/>
            </a:prstGeom>
          </p:spPr>
        </p:pic>
        <p:pic>
          <p:nvPicPr>
            <p:cNvPr id="46" name="Graphic 45" descr="Male outline">
              <a:extLst>
                <a:ext uri="{FF2B5EF4-FFF2-40B4-BE49-F238E27FC236}">
                  <a16:creationId xmlns:a16="http://schemas.microsoft.com/office/drawing/2014/main" id="{82BB2EA1-7E94-E8E8-43D3-FF6FC1D986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34920" y="2088165"/>
              <a:ext cx="341901" cy="386841"/>
            </a:xfrm>
            <a:prstGeom prst="rect">
              <a:avLst/>
            </a:prstGeom>
          </p:spPr>
        </p:pic>
        <p:sp>
          <p:nvSpPr>
            <p:cNvPr id="151" name="TextBox 150">
              <a:extLst>
                <a:ext uri="{FF2B5EF4-FFF2-40B4-BE49-F238E27FC236}">
                  <a16:creationId xmlns:a16="http://schemas.microsoft.com/office/drawing/2014/main" id="{B382C1D2-E424-8B68-AB86-8074818326D0}"/>
                </a:ext>
              </a:extLst>
            </p:cNvPr>
            <p:cNvSpPr txBox="1"/>
            <p:nvPr/>
          </p:nvSpPr>
          <p:spPr>
            <a:xfrm>
              <a:off x="6661357" y="2772263"/>
              <a:ext cx="417980" cy="369332"/>
            </a:xfrm>
            <a:prstGeom prst="rect">
              <a:avLst/>
            </a:prstGeom>
            <a:noFill/>
          </p:spPr>
          <p:txBody>
            <a:bodyPr wrap="square" rtlCol="0">
              <a:spAutoFit/>
            </a:bodyPr>
            <a:lstStyle/>
            <a:p>
              <a:r>
                <a:rPr lang="en-US" dirty="0"/>
                <a:t>S</a:t>
              </a:r>
            </a:p>
          </p:txBody>
        </p:sp>
        <p:pic>
          <p:nvPicPr>
            <p:cNvPr id="37" name="Graphic 36" descr="School girl outline">
              <a:extLst>
                <a:ext uri="{FF2B5EF4-FFF2-40B4-BE49-F238E27FC236}">
                  <a16:creationId xmlns:a16="http://schemas.microsoft.com/office/drawing/2014/main" id="{A64395DD-90CC-B0F2-F97F-3DABD99BF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9244" y="2482086"/>
              <a:ext cx="643655" cy="728255"/>
            </a:xfrm>
            <a:prstGeom prst="rect">
              <a:avLst/>
            </a:prstGeom>
          </p:spPr>
        </p:pic>
        <p:pic>
          <p:nvPicPr>
            <p:cNvPr id="40" name="Graphic 39" descr="Female outline">
              <a:extLst>
                <a:ext uri="{FF2B5EF4-FFF2-40B4-BE49-F238E27FC236}">
                  <a16:creationId xmlns:a16="http://schemas.microsoft.com/office/drawing/2014/main" id="{AD2AB4DD-E3A4-63F3-3C5A-98DEF1F92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12" y="2128988"/>
              <a:ext cx="312079" cy="353098"/>
            </a:xfrm>
            <a:prstGeom prst="rect">
              <a:avLst/>
            </a:prstGeom>
          </p:spPr>
        </p:pic>
        <p:sp>
          <p:nvSpPr>
            <p:cNvPr id="44" name="Rectangle: Rounded Corners 43">
              <a:extLst>
                <a:ext uri="{FF2B5EF4-FFF2-40B4-BE49-F238E27FC236}">
                  <a16:creationId xmlns:a16="http://schemas.microsoft.com/office/drawing/2014/main" id="{B762DA8C-CA3E-3F6C-679E-B9AED7A9E2B5}"/>
                </a:ext>
              </a:extLst>
            </p:cNvPr>
            <p:cNvSpPr/>
            <p:nvPr/>
          </p:nvSpPr>
          <p:spPr>
            <a:xfrm>
              <a:off x="7322234" y="2045483"/>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7" name="Graphic 46" descr="Ear outline">
              <a:extLst>
                <a:ext uri="{FF2B5EF4-FFF2-40B4-BE49-F238E27FC236}">
                  <a16:creationId xmlns:a16="http://schemas.microsoft.com/office/drawing/2014/main" id="{260942C0-61E5-0775-F0CA-45EF67C8EF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685574" y="2423523"/>
              <a:ext cx="269216" cy="386613"/>
            </a:xfrm>
            <a:prstGeom prst="rect">
              <a:avLst/>
            </a:prstGeom>
          </p:spPr>
        </p:pic>
        <p:sp>
          <p:nvSpPr>
            <p:cNvPr id="141" name="TextBox 140">
              <a:extLst>
                <a:ext uri="{FF2B5EF4-FFF2-40B4-BE49-F238E27FC236}">
                  <a16:creationId xmlns:a16="http://schemas.microsoft.com/office/drawing/2014/main" id="{8F2523D3-4F2C-712C-E99D-8A03D973780E}"/>
                </a:ext>
              </a:extLst>
            </p:cNvPr>
            <p:cNvSpPr txBox="1"/>
            <p:nvPr/>
          </p:nvSpPr>
          <p:spPr>
            <a:xfrm>
              <a:off x="7310025" y="2769095"/>
              <a:ext cx="417980" cy="369332"/>
            </a:xfrm>
            <a:prstGeom prst="rect">
              <a:avLst/>
            </a:prstGeom>
            <a:noFill/>
          </p:spPr>
          <p:txBody>
            <a:bodyPr wrap="square" rtlCol="0">
              <a:spAutoFit/>
            </a:bodyPr>
            <a:lstStyle/>
            <a:p>
              <a:r>
                <a:rPr lang="en-US" dirty="0"/>
                <a:t>Sh</a:t>
              </a:r>
            </a:p>
          </p:txBody>
        </p:sp>
      </p:grpSp>
      <p:grpSp>
        <p:nvGrpSpPr>
          <p:cNvPr id="11" name="Group 10">
            <a:extLst>
              <a:ext uri="{FF2B5EF4-FFF2-40B4-BE49-F238E27FC236}">
                <a16:creationId xmlns:a16="http://schemas.microsoft.com/office/drawing/2014/main" id="{4FD52BB6-1875-0713-58EB-48FC1727E213}"/>
              </a:ext>
            </a:extLst>
          </p:cNvPr>
          <p:cNvGrpSpPr/>
          <p:nvPr/>
        </p:nvGrpSpPr>
        <p:grpSpPr>
          <a:xfrm>
            <a:off x="6119411" y="5322205"/>
            <a:ext cx="2192708" cy="1391599"/>
            <a:chOff x="6104087" y="577087"/>
            <a:chExt cx="2192708" cy="1391599"/>
          </a:xfrm>
        </p:grpSpPr>
        <p:pic>
          <p:nvPicPr>
            <p:cNvPr id="27" name="Graphic 26" descr="School girl outline">
              <a:extLst>
                <a:ext uri="{FF2B5EF4-FFF2-40B4-BE49-F238E27FC236}">
                  <a16:creationId xmlns:a16="http://schemas.microsoft.com/office/drawing/2014/main" id="{82CAC99A-B2F1-FB36-B3A3-03062D33F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4087" y="1040629"/>
              <a:ext cx="643655" cy="728255"/>
            </a:xfrm>
            <a:prstGeom prst="rect">
              <a:avLst/>
            </a:prstGeom>
          </p:spPr>
        </p:pic>
        <p:sp>
          <p:nvSpPr>
            <p:cNvPr id="28" name="Rectangle: Rounded Corners 27">
              <a:extLst>
                <a:ext uri="{FF2B5EF4-FFF2-40B4-BE49-F238E27FC236}">
                  <a16:creationId xmlns:a16="http://schemas.microsoft.com/office/drawing/2014/main" id="{4EE775F9-26BB-4BB1-2DA0-8F31CA5E2C88}"/>
                </a:ext>
              </a:extLst>
            </p:cNvPr>
            <p:cNvSpPr/>
            <p:nvPr/>
          </p:nvSpPr>
          <p:spPr>
            <a:xfrm>
              <a:off x="6161498" y="585159"/>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11">
              <a:extLst>
                <a:ext uri="{FF2B5EF4-FFF2-40B4-BE49-F238E27FC236}">
                  <a16:creationId xmlns:a16="http://schemas.microsoft.com/office/drawing/2014/main" id="{75828B6E-9426-E84C-5CAB-419704E0E75F}"/>
                </a:ext>
              </a:extLst>
            </p:cNvPr>
            <p:cNvSpPr txBox="1">
              <a:spLocks noChangeArrowheads="1"/>
            </p:cNvSpPr>
            <p:nvPr/>
          </p:nvSpPr>
          <p:spPr bwMode="auto">
            <a:xfrm>
              <a:off x="6172668" y="1732438"/>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5" name="Graphic 24" descr="Female outline">
              <a:extLst>
                <a:ext uri="{FF2B5EF4-FFF2-40B4-BE49-F238E27FC236}">
                  <a16:creationId xmlns:a16="http://schemas.microsoft.com/office/drawing/2014/main" id="{FE5BD8DF-3660-7AE1-0083-D312771FB1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6226" y="625728"/>
              <a:ext cx="312079" cy="353098"/>
            </a:xfrm>
            <a:prstGeom prst="rect">
              <a:avLst/>
            </a:prstGeom>
          </p:spPr>
        </p:pic>
        <p:pic>
          <p:nvPicPr>
            <p:cNvPr id="41" name="Graphic 40" descr="Ear outline">
              <a:extLst>
                <a:ext uri="{FF2B5EF4-FFF2-40B4-BE49-F238E27FC236}">
                  <a16:creationId xmlns:a16="http://schemas.microsoft.com/office/drawing/2014/main" id="{FA108A50-0C6F-603B-F8E1-E72C2662BD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97474" y="972718"/>
              <a:ext cx="269217" cy="386613"/>
            </a:xfrm>
            <a:prstGeom prst="rect">
              <a:avLst/>
            </a:prstGeom>
          </p:spPr>
        </p:pic>
        <p:sp>
          <p:nvSpPr>
            <p:cNvPr id="147" name="TextBox 146">
              <a:extLst>
                <a:ext uri="{FF2B5EF4-FFF2-40B4-BE49-F238E27FC236}">
                  <a16:creationId xmlns:a16="http://schemas.microsoft.com/office/drawing/2014/main" id="{8D123442-2CED-F4A0-6055-43799CBFD57F}"/>
                </a:ext>
              </a:extLst>
            </p:cNvPr>
            <p:cNvSpPr txBox="1"/>
            <p:nvPr/>
          </p:nvSpPr>
          <p:spPr>
            <a:xfrm>
              <a:off x="6705647" y="1314787"/>
              <a:ext cx="417980" cy="369332"/>
            </a:xfrm>
            <a:prstGeom prst="rect">
              <a:avLst/>
            </a:prstGeom>
            <a:noFill/>
          </p:spPr>
          <p:txBody>
            <a:bodyPr wrap="square" rtlCol="0">
              <a:spAutoFit/>
            </a:bodyPr>
            <a:lstStyle/>
            <a:p>
              <a:r>
                <a:rPr lang="en-US" dirty="0"/>
                <a:t>S</a:t>
              </a:r>
            </a:p>
          </p:txBody>
        </p:sp>
        <p:pic>
          <p:nvPicPr>
            <p:cNvPr id="19" name="Graphic 18" descr="School boy outline">
              <a:extLst>
                <a:ext uri="{FF2B5EF4-FFF2-40B4-BE49-F238E27FC236}">
                  <a16:creationId xmlns:a16="http://schemas.microsoft.com/office/drawing/2014/main" id="{BDCA181E-C06F-5211-B03D-EF5074EC4F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3142" y="1028140"/>
              <a:ext cx="643653" cy="728254"/>
            </a:xfrm>
            <a:prstGeom prst="rect">
              <a:avLst/>
            </a:prstGeom>
          </p:spPr>
        </p:pic>
        <p:sp>
          <p:nvSpPr>
            <p:cNvPr id="20" name="Rectangle: Rounded Corners 19">
              <a:extLst>
                <a:ext uri="{FF2B5EF4-FFF2-40B4-BE49-F238E27FC236}">
                  <a16:creationId xmlns:a16="http://schemas.microsoft.com/office/drawing/2014/main" id="{59E83632-2674-F8F5-0E9D-612FC595F27B}"/>
                </a:ext>
              </a:extLst>
            </p:cNvPr>
            <p:cNvSpPr/>
            <p:nvPr/>
          </p:nvSpPr>
          <p:spPr>
            <a:xfrm>
              <a:off x="7341073" y="577087"/>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10">
              <a:extLst>
                <a:ext uri="{FF2B5EF4-FFF2-40B4-BE49-F238E27FC236}">
                  <a16:creationId xmlns:a16="http://schemas.microsoft.com/office/drawing/2014/main" id="{FF450F20-096B-0758-058A-46E515CA08B5}"/>
                </a:ext>
              </a:extLst>
            </p:cNvPr>
            <p:cNvSpPr txBox="1">
              <a:spLocks noChangeArrowheads="1"/>
            </p:cNvSpPr>
            <p:nvPr/>
          </p:nvSpPr>
          <p:spPr bwMode="auto">
            <a:xfrm>
              <a:off x="7360609" y="1714258"/>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7" name="Graphic 16" descr="Male outline">
              <a:extLst>
                <a:ext uri="{FF2B5EF4-FFF2-40B4-BE49-F238E27FC236}">
                  <a16:creationId xmlns:a16="http://schemas.microsoft.com/office/drawing/2014/main" id="{0474BA4F-5AD5-1215-2D75-03DC8E25B8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86104" y="625722"/>
              <a:ext cx="341901" cy="386841"/>
            </a:xfrm>
            <a:prstGeom prst="rect">
              <a:avLst/>
            </a:prstGeom>
          </p:spPr>
        </p:pic>
        <p:pic>
          <p:nvPicPr>
            <p:cNvPr id="18" name="Graphic 17" descr="Ear outline">
              <a:extLst>
                <a:ext uri="{FF2B5EF4-FFF2-40B4-BE49-F238E27FC236}">
                  <a16:creationId xmlns:a16="http://schemas.microsoft.com/office/drawing/2014/main" id="{F8960465-CA9B-E2C8-DB62-CF2D270A44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30064" y="980059"/>
              <a:ext cx="269216" cy="386613"/>
            </a:xfrm>
            <a:prstGeom prst="rect">
              <a:avLst/>
            </a:prstGeom>
          </p:spPr>
        </p:pic>
        <p:sp>
          <p:nvSpPr>
            <p:cNvPr id="142" name="TextBox 141">
              <a:extLst>
                <a:ext uri="{FF2B5EF4-FFF2-40B4-BE49-F238E27FC236}">
                  <a16:creationId xmlns:a16="http://schemas.microsoft.com/office/drawing/2014/main" id="{EEB53B44-BDFD-ED42-B7B4-FBA3F053D865}"/>
                </a:ext>
              </a:extLst>
            </p:cNvPr>
            <p:cNvSpPr txBox="1"/>
            <p:nvPr/>
          </p:nvSpPr>
          <p:spPr>
            <a:xfrm>
              <a:off x="7332583" y="1293475"/>
              <a:ext cx="417980" cy="369332"/>
            </a:xfrm>
            <a:prstGeom prst="rect">
              <a:avLst/>
            </a:prstGeom>
            <a:noFill/>
          </p:spPr>
          <p:txBody>
            <a:bodyPr wrap="square" rtlCol="0">
              <a:spAutoFit/>
            </a:bodyPr>
            <a:lstStyle/>
            <a:p>
              <a:r>
                <a:rPr lang="en-US" dirty="0"/>
                <a:t>Sh</a:t>
              </a:r>
            </a:p>
          </p:txBody>
        </p:sp>
      </p:grpSp>
      <p:cxnSp>
        <p:nvCxnSpPr>
          <p:cNvPr id="156" name="Straight Connector 155">
            <a:extLst>
              <a:ext uri="{FF2B5EF4-FFF2-40B4-BE49-F238E27FC236}">
                <a16:creationId xmlns:a16="http://schemas.microsoft.com/office/drawing/2014/main" id="{6B0F06AB-7FDF-C5B6-EBF8-478B8FB7D4A5}"/>
              </a:ext>
            </a:extLst>
          </p:cNvPr>
          <p:cNvCxnSpPr>
            <a:cxnSpLocks/>
          </p:cNvCxnSpPr>
          <p:nvPr/>
        </p:nvCxnSpPr>
        <p:spPr>
          <a:xfrm flipH="1">
            <a:off x="5815887" y="193209"/>
            <a:ext cx="4697" cy="65057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Text Box 10">
            <a:extLst>
              <a:ext uri="{FF2B5EF4-FFF2-40B4-BE49-F238E27FC236}">
                <a16:creationId xmlns:a16="http://schemas.microsoft.com/office/drawing/2014/main" id="{1FF5B2DC-9A69-C5B9-8408-0FAA11F7FBBB}"/>
              </a:ext>
            </a:extLst>
          </p:cNvPr>
          <p:cNvSpPr txBox="1">
            <a:spLocks noChangeArrowheads="1"/>
          </p:cNvSpPr>
          <p:nvPr/>
        </p:nvSpPr>
        <p:spPr bwMode="auto">
          <a:xfrm>
            <a:off x="4429765" y="3491915"/>
            <a:ext cx="1182249" cy="35068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7BE980D1-A70D-DF3A-391F-B3B0629F9D37}"/>
              </a:ext>
            </a:extLst>
          </p:cNvPr>
          <p:cNvGrpSpPr/>
          <p:nvPr/>
        </p:nvGrpSpPr>
        <p:grpSpPr>
          <a:xfrm>
            <a:off x="3393221" y="2039569"/>
            <a:ext cx="2154047" cy="1393855"/>
            <a:chOff x="3384633" y="3806182"/>
            <a:chExt cx="2154047" cy="1393855"/>
          </a:xfrm>
        </p:grpSpPr>
        <p:pic>
          <p:nvPicPr>
            <p:cNvPr id="69" name="Graphic 68" descr="School girl outline">
              <a:extLst>
                <a:ext uri="{FF2B5EF4-FFF2-40B4-BE49-F238E27FC236}">
                  <a16:creationId xmlns:a16="http://schemas.microsoft.com/office/drawing/2014/main" id="{E7D62FCF-DFA3-DB0E-36B0-E6F3ECC8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4633" y="4261652"/>
              <a:ext cx="643655" cy="728255"/>
            </a:xfrm>
            <a:prstGeom prst="rect">
              <a:avLst/>
            </a:prstGeom>
          </p:spPr>
        </p:pic>
        <p:sp>
          <p:nvSpPr>
            <p:cNvPr id="70" name="Rectangle: Rounded Corners 69">
              <a:extLst>
                <a:ext uri="{FF2B5EF4-FFF2-40B4-BE49-F238E27FC236}">
                  <a16:creationId xmlns:a16="http://schemas.microsoft.com/office/drawing/2014/main" id="{E9B7D53F-7A2B-DBD5-A90A-BC6D406C8CD9}"/>
                </a:ext>
              </a:extLst>
            </p:cNvPr>
            <p:cNvSpPr/>
            <p:nvPr/>
          </p:nvSpPr>
          <p:spPr>
            <a:xfrm>
              <a:off x="3442044" y="3806182"/>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Text Box 11">
              <a:extLst>
                <a:ext uri="{FF2B5EF4-FFF2-40B4-BE49-F238E27FC236}">
                  <a16:creationId xmlns:a16="http://schemas.microsoft.com/office/drawing/2014/main" id="{74F6E23D-639D-881E-E82F-4112E28448D2}"/>
                </a:ext>
              </a:extLst>
            </p:cNvPr>
            <p:cNvSpPr txBox="1">
              <a:spLocks noChangeArrowheads="1"/>
            </p:cNvSpPr>
            <p:nvPr/>
          </p:nvSpPr>
          <p:spPr bwMode="auto">
            <a:xfrm>
              <a:off x="3453214" y="4953461"/>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2" name="Graphic 71" descr="Female outline">
              <a:extLst>
                <a:ext uri="{FF2B5EF4-FFF2-40B4-BE49-F238E27FC236}">
                  <a16:creationId xmlns:a16="http://schemas.microsoft.com/office/drawing/2014/main" id="{FC2CBA89-06DD-2B40-71D4-C923F0C6F2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6772" y="3846751"/>
              <a:ext cx="312079" cy="353098"/>
            </a:xfrm>
            <a:prstGeom prst="rect">
              <a:avLst/>
            </a:prstGeom>
          </p:spPr>
        </p:pic>
        <p:sp>
          <p:nvSpPr>
            <p:cNvPr id="135" name="TextBox 134">
              <a:extLst>
                <a:ext uri="{FF2B5EF4-FFF2-40B4-BE49-F238E27FC236}">
                  <a16:creationId xmlns:a16="http://schemas.microsoft.com/office/drawing/2014/main" id="{9B57281C-8EDB-E493-0F45-D45652E8E98D}"/>
                </a:ext>
              </a:extLst>
            </p:cNvPr>
            <p:cNvSpPr txBox="1"/>
            <p:nvPr/>
          </p:nvSpPr>
          <p:spPr>
            <a:xfrm>
              <a:off x="3903867" y="4540401"/>
              <a:ext cx="417980" cy="369332"/>
            </a:xfrm>
            <a:prstGeom prst="rect">
              <a:avLst/>
            </a:prstGeom>
            <a:noFill/>
          </p:spPr>
          <p:txBody>
            <a:bodyPr wrap="square" rtlCol="0">
              <a:spAutoFit/>
            </a:bodyPr>
            <a:lstStyle/>
            <a:p>
              <a:r>
                <a:rPr lang="en-US" dirty="0"/>
                <a:t>Sh</a:t>
              </a:r>
            </a:p>
          </p:txBody>
        </p:sp>
        <p:pic>
          <p:nvPicPr>
            <p:cNvPr id="63" name="Graphic 62" descr="Ear outline">
              <a:extLst>
                <a:ext uri="{FF2B5EF4-FFF2-40B4-BE49-F238E27FC236}">
                  <a16:creationId xmlns:a16="http://schemas.microsoft.com/office/drawing/2014/main" id="{DFD820C5-8FFD-CE19-0EAE-8C4B130ABB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78506" y="4218657"/>
              <a:ext cx="269216" cy="386613"/>
            </a:xfrm>
            <a:prstGeom prst="rect">
              <a:avLst/>
            </a:prstGeom>
          </p:spPr>
        </p:pic>
        <p:pic>
          <p:nvPicPr>
            <p:cNvPr id="73" name="Graphic 72" descr="Ear outline">
              <a:extLst>
                <a:ext uri="{FF2B5EF4-FFF2-40B4-BE49-F238E27FC236}">
                  <a16:creationId xmlns:a16="http://schemas.microsoft.com/office/drawing/2014/main" id="{AB455F97-C03D-E46D-23DF-69902486AA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9285" y="4232643"/>
              <a:ext cx="269217" cy="386613"/>
            </a:xfrm>
            <a:prstGeom prst="rect">
              <a:avLst/>
            </a:prstGeom>
          </p:spPr>
        </p:pic>
        <p:pic>
          <p:nvPicPr>
            <p:cNvPr id="64" name="Graphic 63" descr="School boy outline">
              <a:extLst>
                <a:ext uri="{FF2B5EF4-FFF2-40B4-BE49-F238E27FC236}">
                  <a16:creationId xmlns:a16="http://schemas.microsoft.com/office/drawing/2014/main" id="{672619AF-0CEA-F429-7AC4-7D9477989D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5027" y="4277672"/>
              <a:ext cx="643653" cy="728254"/>
            </a:xfrm>
            <a:prstGeom prst="rect">
              <a:avLst/>
            </a:prstGeom>
          </p:spPr>
        </p:pic>
        <p:sp>
          <p:nvSpPr>
            <p:cNvPr id="65" name="Rectangle: Rounded Corners 64">
              <a:extLst>
                <a:ext uri="{FF2B5EF4-FFF2-40B4-BE49-F238E27FC236}">
                  <a16:creationId xmlns:a16="http://schemas.microsoft.com/office/drawing/2014/main" id="{F7A7D365-8AB5-5D03-A4AF-6361A5B75A17}"/>
                </a:ext>
              </a:extLst>
            </p:cNvPr>
            <p:cNvSpPr/>
            <p:nvPr/>
          </p:nvSpPr>
          <p:spPr>
            <a:xfrm>
              <a:off x="4582958" y="3826619"/>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66" name="Text Box 10">
              <a:extLst>
                <a:ext uri="{FF2B5EF4-FFF2-40B4-BE49-F238E27FC236}">
                  <a16:creationId xmlns:a16="http://schemas.microsoft.com/office/drawing/2014/main" id="{DF7D1118-DE16-0A03-BC8E-E95E0428144C}"/>
                </a:ext>
              </a:extLst>
            </p:cNvPr>
            <p:cNvSpPr txBox="1">
              <a:spLocks noChangeArrowheads="1"/>
            </p:cNvSpPr>
            <p:nvPr/>
          </p:nvSpPr>
          <p:spPr bwMode="auto">
            <a:xfrm>
              <a:off x="4602494" y="4963790"/>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7" name="Graphic 66" descr="Male outline">
              <a:extLst>
                <a:ext uri="{FF2B5EF4-FFF2-40B4-BE49-F238E27FC236}">
                  <a16:creationId xmlns:a16="http://schemas.microsoft.com/office/drawing/2014/main" id="{C32ACE53-6113-4419-8061-C0BDFDC0006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27989" y="3875254"/>
              <a:ext cx="341901" cy="386841"/>
            </a:xfrm>
            <a:prstGeom prst="rect">
              <a:avLst/>
            </a:prstGeom>
          </p:spPr>
        </p:pic>
        <p:sp>
          <p:nvSpPr>
            <p:cNvPr id="148" name="TextBox 147">
              <a:extLst>
                <a:ext uri="{FF2B5EF4-FFF2-40B4-BE49-F238E27FC236}">
                  <a16:creationId xmlns:a16="http://schemas.microsoft.com/office/drawing/2014/main" id="{92A4853F-3B25-6373-F1E3-F38706829508}"/>
                </a:ext>
              </a:extLst>
            </p:cNvPr>
            <p:cNvSpPr txBox="1"/>
            <p:nvPr/>
          </p:nvSpPr>
          <p:spPr>
            <a:xfrm>
              <a:off x="4644869" y="4552755"/>
              <a:ext cx="417980" cy="369332"/>
            </a:xfrm>
            <a:prstGeom prst="rect">
              <a:avLst/>
            </a:prstGeom>
            <a:noFill/>
          </p:spPr>
          <p:txBody>
            <a:bodyPr wrap="square" rtlCol="0">
              <a:spAutoFit/>
            </a:bodyPr>
            <a:lstStyle/>
            <a:p>
              <a:r>
                <a:rPr lang="en-US" dirty="0"/>
                <a:t>S</a:t>
              </a:r>
            </a:p>
          </p:txBody>
        </p:sp>
      </p:grpSp>
      <p:grpSp>
        <p:nvGrpSpPr>
          <p:cNvPr id="8" name="Group 7">
            <a:extLst>
              <a:ext uri="{FF2B5EF4-FFF2-40B4-BE49-F238E27FC236}">
                <a16:creationId xmlns:a16="http://schemas.microsoft.com/office/drawing/2014/main" id="{10FD7EBC-00AC-ED62-F689-2F590D9E6172}"/>
              </a:ext>
            </a:extLst>
          </p:cNvPr>
          <p:cNvGrpSpPr/>
          <p:nvPr/>
        </p:nvGrpSpPr>
        <p:grpSpPr>
          <a:xfrm>
            <a:off x="3383832" y="597818"/>
            <a:ext cx="2110288" cy="1399673"/>
            <a:chOff x="3407841" y="5257392"/>
            <a:chExt cx="2110288" cy="1399673"/>
          </a:xfrm>
        </p:grpSpPr>
        <p:sp>
          <p:nvSpPr>
            <p:cNvPr id="55" name="Rectangle: Rounded Corners 54">
              <a:extLst>
                <a:ext uri="{FF2B5EF4-FFF2-40B4-BE49-F238E27FC236}">
                  <a16:creationId xmlns:a16="http://schemas.microsoft.com/office/drawing/2014/main" id="{338AACAA-DD07-CF48-B0B6-3499AD1E6F81}"/>
                </a:ext>
              </a:extLst>
            </p:cNvPr>
            <p:cNvSpPr/>
            <p:nvPr/>
          </p:nvSpPr>
          <p:spPr>
            <a:xfrm>
              <a:off x="3466137" y="5257392"/>
              <a:ext cx="870528" cy="1101078"/>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BE5F"/>
                </a:solidFill>
              </a:endParaRPr>
            </a:p>
          </p:txBody>
        </p:sp>
        <p:sp>
          <p:nvSpPr>
            <p:cNvPr id="56" name="Text Box 11">
              <a:extLst>
                <a:ext uri="{FF2B5EF4-FFF2-40B4-BE49-F238E27FC236}">
                  <a16:creationId xmlns:a16="http://schemas.microsoft.com/office/drawing/2014/main" id="{57E2CD8F-34AE-7E85-C07E-DEECB9F68E98}"/>
                </a:ext>
              </a:extLst>
            </p:cNvPr>
            <p:cNvSpPr txBox="1">
              <a:spLocks noChangeArrowheads="1"/>
            </p:cNvSpPr>
            <p:nvPr/>
          </p:nvSpPr>
          <p:spPr bwMode="auto">
            <a:xfrm>
              <a:off x="3477307" y="6404671"/>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9" name="Graphic 58" descr="School boy outline">
              <a:extLst>
                <a:ext uri="{FF2B5EF4-FFF2-40B4-BE49-F238E27FC236}">
                  <a16:creationId xmlns:a16="http://schemas.microsoft.com/office/drawing/2014/main" id="{7BD83BEB-6C5C-68C8-F6B5-75F52376AD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07841" y="5703054"/>
              <a:ext cx="643653" cy="728254"/>
            </a:xfrm>
            <a:prstGeom prst="rect">
              <a:avLst/>
            </a:prstGeom>
          </p:spPr>
        </p:pic>
        <p:pic>
          <p:nvPicPr>
            <p:cNvPr id="62" name="Graphic 61" descr="Male outline">
              <a:extLst>
                <a:ext uri="{FF2B5EF4-FFF2-40B4-BE49-F238E27FC236}">
                  <a16:creationId xmlns:a16="http://schemas.microsoft.com/office/drawing/2014/main" id="{9C79FC73-C965-9480-4D47-9779BEA98F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7248" y="5304826"/>
              <a:ext cx="341901" cy="386841"/>
            </a:xfrm>
            <a:prstGeom prst="rect">
              <a:avLst/>
            </a:prstGeom>
          </p:spPr>
        </p:pic>
        <p:sp>
          <p:nvSpPr>
            <p:cNvPr id="138" name="TextBox 137">
              <a:extLst>
                <a:ext uri="{FF2B5EF4-FFF2-40B4-BE49-F238E27FC236}">
                  <a16:creationId xmlns:a16="http://schemas.microsoft.com/office/drawing/2014/main" id="{804FE0EB-FDDE-AD93-A3EE-4E96A4E226F5}"/>
                </a:ext>
              </a:extLst>
            </p:cNvPr>
            <p:cNvSpPr txBox="1"/>
            <p:nvPr/>
          </p:nvSpPr>
          <p:spPr>
            <a:xfrm>
              <a:off x="3931504" y="5987392"/>
              <a:ext cx="417980" cy="369332"/>
            </a:xfrm>
            <a:prstGeom prst="rect">
              <a:avLst/>
            </a:prstGeom>
            <a:noFill/>
          </p:spPr>
          <p:txBody>
            <a:bodyPr wrap="square" rtlCol="0">
              <a:spAutoFit/>
            </a:bodyPr>
            <a:lstStyle/>
            <a:p>
              <a:r>
                <a:rPr lang="en-US" dirty="0" err="1"/>
                <a:t>Sh</a:t>
              </a:r>
              <a:endParaRPr lang="en-US" dirty="0"/>
            </a:p>
          </p:txBody>
        </p:sp>
        <p:pic>
          <p:nvPicPr>
            <p:cNvPr id="68" name="Graphic 67" descr="Ear outline">
              <a:extLst>
                <a:ext uri="{FF2B5EF4-FFF2-40B4-BE49-F238E27FC236}">
                  <a16:creationId xmlns:a16="http://schemas.microsoft.com/office/drawing/2014/main" id="{175051AB-D9E9-5909-7DA9-AC9D45F177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973173" y="5688118"/>
              <a:ext cx="269216" cy="386613"/>
            </a:xfrm>
            <a:prstGeom prst="rect">
              <a:avLst/>
            </a:prstGeom>
          </p:spPr>
        </p:pic>
        <p:pic>
          <p:nvPicPr>
            <p:cNvPr id="58" name="Graphic 57" descr="Ear outline">
              <a:extLst>
                <a:ext uri="{FF2B5EF4-FFF2-40B4-BE49-F238E27FC236}">
                  <a16:creationId xmlns:a16="http://schemas.microsoft.com/office/drawing/2014/main" id="{4E6EE9F5-7BAD-4425-BC63-6888E7BEAB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5046" y="5724361"/>
              <a:ext cx="269217" cy="386613"/>
            </a:xfrm>
            <a:prstGeom prst="rect">
              <a:avLst/>
            </a:prstGeom>
          </p:spPr>
        </p:pic>
        <p:pic>
          <p:nvPicPr>
            <p:cNvPr id="54" name="Graphic 53" descr="School girl outline">
              <a:extLst>
                <a:ext uri="{FF2B5EF4-FFF2-40B4-BE49-F238E27FC236}">
                  <a16:creationId xmlns:a16="http://schemas.microsoft.com/office/drawing/2014/main" id="{1C21719B-EA52-259B-EAF5-79C26B765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4474" y="5720250"/>
              <a:ext cx="643655" cy="728255"/>
            </a:xfrm>
            <a:prstGeom prst="rect">
              <a:avLst/>
            </a:prstGeom>
          </p:spPr>
        </p:pic>
        <p:pic>
          <p:nvPicPr>
            <p:cNvPr id="57" name="Graphic 56" descr="Female outline">
              <a:extLst>
                <a:ext uri="{FF2B5EF4-FFF2-40B4-BE49-F238E27FC236}">
                  <a16:creationId xmlns:a16="http://schemas.microsoft.com/office/drawing/2014/main" id="{558D7C11-82C7-07B8-2245-4707A1B1DA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39842" y="5367152"/>
              <a:ext cx="312079" cy="353098"/>
            </a:xfrm>
            <a:prstGeom prst="rect">
              <a:avLst/>
            </a:prstGeom>
          </p:spPr>
        </p:pic>
        <p:sp>
          <p:nvSpPr>
            <p:cNvPr id="60" name="Rectangle: Rounded Corners 59">
              <a:extLst>
                <a:ext uri="{FF2B5EF4-FFF2-40B4-BE49-F238E27FC236}">
                  <a16:creationId xmlns:a16="http://schemas.microsoft.com/office/drawing/2014/main" id="{95D81B2E-6404-91CD-D1A1-3CFECAD83874}"/>
                </a:ext>
              </a:extLst>
            </p:cNvPr>
            <p:cNvSpPr/>
            <p:nvPr/>
          </p:nvSpPr>
          <p:spPr>
            <a:xfrm>
              <a:off x="4607464" y="5283647"/>
              <a:ext cx="875776" cy="1101077"/>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CA7F4"/>
                </a:solidFill>
              </a:endParaRPr>
            </a:p>
          </p:txBody>
        </p:sp>
        <p:sp>
          <p:nvSpPr>
            <p:cNvPr id="61" name="Text Box 10">
              <a:extLst>
                <a:ext uri="{FF2B5EF4-FFF2-40B4-BE49-F238E27FC236}">
                  <a16:creationId xmlns:a16="http://schemas.microsoft.com/office/drawing/2014/main" id="{987B5345-0484-9603-299F-6FE56021FDBB}"/>
                </a:ext>
              </a:extLst>
            </p:cNvPr>
            <p:cNvSpPr txBox="1">
              <a:spLocks noChangeArrowheads="1"/>
            </p:cNvSpPr>
            <p:nvPr/>
          </p:nvSpPr>
          <p:spPr bwMode="auto">
            <a:xfrm>
              <a:off x="4627000" y="6420818"/>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0" name="TextBox 149">
              <a:extLst>
                <a:ext uri="{FF2B5EF4-FFF2-40B4-BE49-F238E27FC236}">
                  <a16:creationId xmlns:a16="http://schemas.microsoft.com/office/drawing/2014/main" id="{D4C5301C-72E7-E493-55C9-45013B4A270E}"/>
                </a:ext>
              </a:extLst>
            </p:cNvPr>
            <p:cNvSpPr txBox="1"/>
            <p:nvPr/>
          </p:nvSpPr>
          <p:spPr>
            <a:xfrm>
              <a:off x="4652665" y="6020350"/>
              <a:ext cx="417980" cy="369332"/>
            </a:xfrm>
            <a:prstGeom prst="rect">
              <a:avLst/>
            </a:prstGeom>
            <a:noFill/>
          </p:spPr>
          <p:txBody>
            <a:bodyPr wrap="square" rtlCol="0">
              <a:spAutoFit/>
            </a:bodyPr>
            <a:lstStyle/>
            <a:p>
              <a:r>
                <a:rPr lang="en-US" dirty="0"/>
                <a:t>S</a:t>
              </a:r>
            </a:p>
          </p:txBody>
        </p:sp>
      </p:grpSp>
      <p:sp>
        <p:nvSpPr>
          <p:cNvPr id="131" name="Text Box 10">
            <a:extLst>
              <a:ext uri="{FF2B5EF4-FFF2-40B4-BE49-F238E27FC236}">
                <a16:creationId xmlns:a16="http://schemas.microsoft.com/office/drawing/2014/main" id="{CE1D6EEA-DC20-55DA-B22E-385AC0827570}"/>
              </a:ext>
            </a:extLst>
          </p:cNvPr>
          <p:cNvSpPr txBox="1">
            <a:spLocks noChangeArrowheads="1"/>
          </p:cNvSpPr>
          <p:nvPr/>
        </p:nvSpPr>
        <p:spPr bwMode="auto">
          <a:xfrm>
            <a:off x="5924083" y="3496857"/>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CA7F4"/>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3600" b="1" u="none" strike="noStrike" cap="none" normalizeH="0" baseline="0" dirty="0">
              <a:ln>
                <a:noFill/>
              </a:ln>
              <a:solidFill>
                <a:srgbClr val="0CA7F4"/>
              </a:solidFill>
              <a:effectLst/>
              <a:latin typeface="Arial" panose="020B0604020202020204" pitchFamily="34" charset="0"/>
            </a:endParaRPr>
          </a:p>
        </p:txBody>
      </p:sp>
      <p:sp>
        <p:nvSpPr>
          <p:cNvPr id="134" name="Text Box 10">
            <a:extLst>
              <a:ext uri="{FF2B5EF4-FFF2-40B4-BE49-F238E27FC236}">
                <a16:creationId xmlns:a16="http://schemas.microsoft.com/office/drawing/2014/main" id="{5DE3E955-2C73-2067-B562-4DF7B75A5845}"/>
              </a:ext>
            </a:extLst>
          </p:cNvPr>
          <p:cNvSpPr txBox="1">
            <a:spLocks noChangeArrowheads="1"/>
          </p:cNvSpPr>
          <p:nvPr/>
        </p:nvSpPr>
        <p:spPr bwMode="auto">
          <a:xfrm>
            <a:off x="7029834" y="3508350"/>
            <a:ext cx="1467665" cy="41970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FE9700"/>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3600" b="1" u="none" strike="noStrike" cap="none" normalizeH="0" baseline="0" dirty="0">
              <a:ln>
                <a:noFill/>
              </a:ln>
              <a:solidFill>
                <a:srgbClr val="FE9700"/>
              </a:solidFill>
              <a:effectLst/>
              <a:latin typeface="Arial" panose="020B0604020202020204" pitchFamily="34" charset="0"/>
            </a:endParaRPr>
          </a:p>
        </p:txBody>
      </p:sp>
      <p:grpSp>
        <p:nvGrpSpPr>
          <p:cNvPr id="13" name="Group 12">
            <a:extLst>
              <a:ext uri="{FF2B5EF4-FFF2-40B4-BE49-F238E27FC236}">
                <a16:creationId xmlns:a16="http://schemas.microsoft.com/office/drawing/2014/main" id="{D87ECD52-63A7-73FA-52FC-33F793B14677}"/>
              </a:ext>
            </a:extLst>
          </p:cNvPr>
          <p:cNvGrpSpPr/>
          <p:nvPr/>
        </p:nvGrpSpPr>
        <p:grpSpPr>
          <a:xfrm>
            <a:off x="6064118" y="2037119"/>
            <a:ext cx="2163017" cy="1398123"/>
            <a:chOff x="6137613" y="3877554"/>
            <a:chExt cx="2163017" cy="1398123"/>
          </a:xfrm>
        </p:grpSpPr>
        <p:sp>
          <p:nvSpPr>
            <p:cNvPr id="98" name="Text Box 10">
              <a:extLst>
                <a:ext uri="{FF2B5EF4-FFF2-40B4-BE49-F238E27FC236}">
                  <a16:creationId xmlns:a16="http://schemas.microsoft.com/office/drawing/2014/main" id="{F1981079-9AC3-39EC-E2F4-6BCF80F9A51D}"/>
                </a:ext>
              </a:extLst>
            </p:cNvPr>
            <p:cNvSpPr txBox="1">
              <a:spLocks noChangeArrowheads="1"/>
            </p:cNvSpPr>
            <p:nvPr/>
          </p:nvSpPr>
          <p:spPr bwMode="auto">
            <a:xfrm>
              <a:off x="7363887" y="5039430"/>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4" name="Graphic 83" descr="School girl outline">
              <a:extLst>
                <a:ext uri="{FF2B5EF4-FFF2-40B4-BE49-F238E27FC236}">
                  <a16:creationId xmlns:a16="http://schemas.microsoft.com/office/drawing/2014/main" id="{5FA33109-11A8-5B1A-B32C-1AD4B0602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7613" y="4333024"/>
              <a:ext cx="643655" cy="728255"/>
            </a:xfrm>
            <a:prstGeom prst="rect">
              <a:avLst/>
            </a:prstGeom>
          </p:spPr>
        </p:pic>
        <p:sp>
          <p:nvSpPr>
            <p:cNvPr id="85" name="Rectangle: Rounded Corners 84">
              <a:extLst>
                <a:ext uri="{FF2B5EF4-FFF2-40B4-BE49-F238E27FC236}">
                  <a16:creationId xmlns:a16="http://schemas.microsoft.com/office/drawing/2014/main" id="{8926EA4E-78B6-6C3C-4827-19A939F88FE5}"/>
                </a:ext>
              </a:extLst>
            </p:cNvPr>
            <p:cNvSpPr/>
            <p:nvPr/>
          </p:nvSpPr>
          <p:spPr>
            <a:xfrm>
              <a:off x="6195024" y="3877554"/>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11">
              <a:extLst>
                <a:ext uri="{FF2B5EF4-FFF2-40B4-BE49-F238E27FC236}">
                  <a16:creationId xmlns:a16="http://schemas.microsoft.com/office/drawing/2014/main" id="{3AABC722-8594-AD7F-BBF4-D912E6A785CC}"/>
                </a:ext>
              </a:extLst>
            </p:cNvPr>
            <p:cNvSpPr txBox="1">
              <a:spLocks noChangeArrowheads="1"/>
            </p:cNvSpPr>
            <p:nvPr/>
          </p:nvSpPr>
          <p:spPr bwMode="auto">
            <a:xfrm>
              <a:off x="6206194" y="5024833"/>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7" name="Graphic 86" descr="Female outline">
              <a:extLst>
                <a:ext uri="{FF2B5EF4-FFF2-40B4-BE49-F238E27FC236}">
                  <a16:creationId xmlns:a16="http://schemas.microsoft.com/office/drawing/2014/main" id="{F21C47D8-D065-581E-C935-BDA3F36FE6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9752" y="3918123"/>
              <a:ext cx="312079" cy="353098"/>
            </a:xfrm>
            <a:prstGeom prst="rect">
              <a:avLst/>
            </a:prstGeom>
          </p:spPr>
        </p:pic>
        <p:pic>
          <p:nvPicPr>
            <p:cNvPr id="92" name="Graphic 91" descr="Ear outline">
              <a:extLst>
                <a:ext uri="{FF2B5EF4-FFF2-40B4-BE49-F238E27FC236}">
                  <a16:creationId xmlns:a16="http://schemas.microsoft.com/office/drawing/2014/main" id="{EE1832BE-1678-09B0-A92D-64ACDF569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1163" y="4326201"/>
              <a:ext cx="269217" cy="386613"/>
            </a:xfrm>
            <a:prstGeom prst="rect">
              <a:avLst/>
            </a:prstGeom>
          </p:spPr>
        </p:pic>
        <p:sp>
          <p:nvSpPr>
            <p:cNvPr id="139" name="TextBox 138">
              <a:extLst>
                <a:ext uri="{FF2B5EF4-FFF2-40B4-BE49-F238E27FC236}">
                  <a16:creationId xmlns:a16="http://schemas.microsoft.com/office/drawing/2014/main" id="{847C9644-D79F-8A83-C2E5-7AC7CB0F5D50}"/>
                </a:ext>
              </a:extLst>
            </p:cNvPr>
            <p:cNvSpPr txBox="1"/>
            <p:nvPr/>
          </p:nvSpPr>
          <p:spPr>
            <a:xfrm>
              <a:off x="6674281" y="4604438"/>
              <a:ext cx="417980" cy="369332"/>
            </a:xfrm>
            <a:prstGeom prst="rect">
              <a:avLst/>
            </a:prstGeom>
            <a:noFill/>
          </p:spPr>
          <p:txBody>
            <a:bodyPr wrap="square" rtlCol="0">
              <a:spAutoFit/>
            </a:bodyPr>
            <a:lstStyle/>
            <a:p>
              <a:r>
                <a:rPr lang="en-US" dirty="0"/>
                <a:t>Sh</a:t>
              </a:r>
            </a:p>
          </p:txBody>
        </p:sp>
        <p:pic>
          <p:nvPicPr>
            <p:cNvPr id="96" name="Graphic 95" descr="School boy outline">
              <a:extLst>
                <a:ext uri="{FF2B5EF4-FFF2-40B4-BE49-F238E27FC236}">
                  <a16:creationId xmlns:a16="http://schemas.microsoft.com/office/drawing/2014/main" id="{C1A9F65A-1E04-C678-3797-7C3B6314E7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6977" y="4348951"/>
              <a:ext cx="643653" cy="728254"/>
            </a:xfrm>
            <a:prstGeom prst="rect">
              <a:avLst/>
            </a:prstGeom>
          </p:spPr>
        </p:pic>
        <p:sp>
          <p:nvSpPr>
            <p:cNvPr id="97" name="Rectangle: Rounded Corners 96">
              <a:extLst>
                <a:ext uri="{FF2B5EF4-FFF2-40B4-BE49-F238E27FC236}">
                  <a16:creationId xmlns:a16="http://schemas.microsoft.com/office/drawing/2014/main" id="{859A32C5-AE99-B380-34D0-847211F875B8}"/>
                </a:ext>
              </a:extLst>
            </p:cNvPr>
            <p:cNvSpPr/>
            <p:nvPr/>
          </p:nvSpPr>
          <p:spPr>
            <a:xfrm>
              <a:off x="7344908" y="3897898"/>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9" name="Graphic 98" descr="Male outline">
              <a:extLst>
                <a:ext uri="{FF2B5EF4-FFF2-40B4-BE49-F238E27FC236}">
                  <a16:creationId xmlns:a16="http://schemas.microsoft.com/office/drawing/2014/main" id="{B246DFCE-F2D1-2D2F-59DE-CED25C2CED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89939" y="3946533"/>
              <a:ext cx="341901" cy="386841"/>
            </a:xfrm>
            <a:prstGeom prst="rect">
              <a:avLst/>
            </a:prstGeom>
          </p:spPr>
        </p:pic>
        <p:pic>
          <p:nvPicPr>
            <p:cNvPr id="100" name="Graphic 99" descr="Ear outline">
              <a:extLst>
                <a:ext uri="{FF2B5EF4-FFF2-40B4-BE49-F238E27FC236}">
                  <a16:creationId xmlns:a16="http://schemas.microsoft.com/office/drawing/2014/main" id="{6D6A5DCB-B563-509D-9D35-A999C2263C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52949" y="4300535"/>
              <a:ext cx="269216" cy="386613"/>
            </a:xfrm>
            <a:prstGeom prst="rect">
              <a:avLst/>
            </a:prstGeom>
          </p:spPr>
        </p:pic>
        <p:sp>
          <p:nvSpPr>
            <p:cNvPr id="143" name="TextBox 142">
              <a:extLst>
                <a:ext uri="{FF2B5EF4-FFF2-40B4-BE49-F238E27FC236}">
                  <a16:creationId xmlns:a16="http://schemas.microsoft.com/office/drawing/2014/main" id="{F02D5D21-C2A2-C896-BEC8-8D6E3AD4AD24}"/>
                </a:ext>
              </a:extLst>
            </p:cNvPr>
            <p:cNvSpPr txBox="1"/>
            <p:nvPr/>
          </p:nvSpPr>
          <p:spPr>
            <a:xfrm>
              <a:off x="7394164" y="4658605"/>
              <a:ext cx="417980" cy="369332"/>
            </a:xfrm>
            <a:prstGeom prst="rect">
              <a:avLst/>
            </a:prstGeom>
            <a:noFill/>
          </p:spPr>
          <p:txBody>
            <a:bodyPr wrap="square" rtlCol="0">
              <a:spAutoFit/>
            </a:bodyPr>
            <a:lstStyle/>
            <a:p>
              <a:r>
                <a:rPr lang="en-US" dirty="0"/>
                <a:t>S</a:t>
              </a:r>
            </a:p>
          </p:txBody>
        </p:sp>
      </p:grpSp>
      <p:grpSp>
        <p:nvGrpSpPr>
          <p:cNvPr id="12" name="Group 11">
            <a:extLst>
              <a:ext uri="{FF2B5EF4-FFF2-40B4-BE49-F238E27FC236}">
                <a16:creationId xmlns:a16="http://schemas.microsoft.com/office/drawing/2014/main" id="{9FD38F05-D89F-6118-88F2-AE742103198C}"/>
              </a:ext>
            </a:extLst>
          </p:cNvPr>
          <p:cNvGrpSpPr/>
          <p:nvPr/>
        </p:nvGrpSpPr>
        <p:grpSpPr>
          <a:xfrm>
            <a:off x="6052830" y="662048"/>
            <a:ext cx="2118933" cy="1373878"/>
            <a:chOff x="6117801" y="5365834"/>
            <a:chExt cx="2118933" cy="1373878"/>
          </a:xfrm>
        </p:grpSpPr>
        <p:sp>
          <p:nvSpPr>
            <p:cNvPr id="91" name="Text Box 11">
              <a:extLst>
                <a:ext uri="{FF2B5EF4-FFF2-40B4-BE49-F238E27FC236}">
                  <a16:creationId xmlns:a16="http://schemas.microsoft.com/office/drawing/2014/main" id="{6ABD6580-77ED-4342-766B-3442DA2AD050}"/>
                </a:ext>
              </a:extLst>
            </p:cNvPr>
            <p:cNvSpPr txBox="1">
              <a:spLocks noChangeArrowheads="1"/>
            </p:cNvSpPr>
            <p:nvPr/>
          </p:nvSpPr>
          <p:spPr bwMode="auto">
            <a:xfrm>
              <a:off x="6189460" y="6493466"/>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8" name="Graphic 87" descr="Ear outline">
              <a:extLst>
                <a:ext uri="{FF2B5EF4-FFF2-40B4-BE49-F238E27FC236}">
                  <a16:creationId xmlns:a16="http://schemas.microsoft.com/office/drawing/2014/main" id="{E3F0D192-33FD-E78C-2E0F-E117D8CD22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70362" y="5796286"/>
              <a:ext cx="269217" cy="386613"/>
            </a:xfrm>
            <a:prstGeom prst="rect">
              <a:avLst/>
            </a:prstGeom>
          </p:spPr>
        </p:pic>
        <p:sp>
          <p:nvSpPr>
            <p:cNvPr id="90" name="Rectangle: Rounded Corners 89">
              <a:extLst>
                <a:ext uri="{FF2B5EF4-FFF2-40B4-BE49-F238E27FC236}">
                  <a16:creationId xmlns:a16="http://schemas.microsoft.com/office/drawing/2014/main" id="{0494CA85-3224-8B39-404E-E9458617340E}"/>
                </a:ext>
              </a:extLst>
            </p:cNvPr>
            <p:cNvSpPr/>
            <p:nvPr/>
          </p:nvSpPr>
          <p:spPr>
            <a:xfrm>
              <a:off x="6174621" y="5365834"/>
              <a:ext cx="870528" cy="1101078"/>
            </a:xfrm>
            <a:prstGeom prst="roundRect">
              <a:avLst/>
            </a:prstGeom>
            <a:noFill/>
            <a:ln w="57150">
              <a:solidFill>
                <a:srgbClr val="77CEF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3" name="Graphic 92" descr="School boy outline">
              <a:extLst>
                <a:ext uri="{FF2B5EF4-FFF2-40B4-BE49-F238E27FC236}">
                  <a16:creationId xmlns:a16="http://schemas.microsoft.com/office/drawing/2014/main" id="{A212EC77-0016-C905-8FAF-6EE7F893D2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7801" y="5805480"/>
              <a:ext cx="643653" cy="728254"/>
            </a:xfrm>
            <a:prstGeom prst="rect">
              <a:avLst/>
            </a:prstGeom>
          </p:spPr>
        </p:pic>
        <p:pic>
          <p:nvPicPr>
            <p:cNvPr id="94" name="Graphic 93" descr="Male outline">
              <a:extLst>
                <a:ext uri="{FF2B5EF4-FFF2-40B4-BE49-F238E27FC236}">
                  <a16:creationId xmlns:a16="http://schemas.microsoft.com/office/drawing/2014/main" id="{494EF8F1-4B91-1410-849C-965FF2224B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75732" y="5413268"/>
              <a:ext cx="341901" cy="386841"/>
            </a:xfrm>
            <a:prstGeom prst="rect">
              <a:avLst/>
            </a:prstGeom>
          </p:spPr>
        </p:pic>
        <p:sp>
          <p:nvSpPr>
            <p:cNvPr id="140" name="TextBox 139">
              <a:extLst>
                <a:ext uri="{FF2B5EF4-FFF2-40B4-BE49-F238E27FC236}">
                  <a16:creationId xmlns:a16="http://schemas.microsoft.com/office/drawing/2014/main" id="{0B70D157-ADF4-6BF7-C0B7-139BC7868600}"/>
                </a:ext>
              </a:extLst>
            </p:cNvPr>
            <p:cNvSpPr txBox="1"/>
            <p:nvPr/>
          </p:nvSpPr>
          <p:spPr>
            <a:xfrm>
              <a:off x="6627169" y="6093105"/>
              <a:ext cx="417980" cy="369332"/>
            </a:xfrm>
            <a:prstGeom prst="rect">
              <a:avLst/>
            </a:prstGeom>
            <a:noFill/>
          </p:spPr>
          <p:txBody>
            <a:bodyPr wrap="square" rtlCol="0">
              <a:spAutoFit/>
            </a:bodyPr>
            <a:lstStyle/>
            <a:p>
              <a:r>
                <a:rPr lang="en-US" dirty="0"/>
                <a:t>Sh</a:t>
              </a:r>
            </a:p>
          </p:txBody>
        </p:sp>
        <p:pic>
          <p:nvPicPr>
            <p:cNvPr id="102" name="Graphic 101" descr="School girl outline">
              <a:extLst>
                <a:ext uri="{FF2B5EF4-FFF2-40B4-BE49-F238E27FC236}">
                  <a16:creationId xmlns:a16="http://schemas.microsoft.com/office/drawing/2014/main" id="{E4511461-D672-DF12-455B-7E71F010C8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3079" y="5802897"/>
              <a:ext cx="643655" cy="728255"/>
            </a:xfrm>
            <a:prstGeom prst="rect">
              <a:avLst/>
            </a:prstGeom>
          </p:spPr>
        </p:pic>
        <p:pic>
          <p:nvPicPr>
            <p:cNvPr id="103" name="Graphic 102" descr="Female outline">
              <a:extLst>
                <a:ext uri="{FF2B5EF4-FFF2-40B4-BE49-F238E27FC236}">
                  <a16:creationId xmlns:a16="http://schemas.microsoft.com/office/drawing/2014/main" id="{DAC763E0-FD0A-B98A-581D-FDB13BB0FE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8447" y="5449799"/>
              <a:ext cx="312079" cy="353098"/>
            </a:xfrm>
            <a:prstGeom prst="rect">
              <a:avLst/>
            </a:prstGeom>
          </p:spPr>
        </p:pic>
        <p:sp>
          <p:nvSpPr>
            <p:cNvPr id="104" name="Rectangle: Rounded Corners 103">
              <a:extLst>
                <a:ext uri="{FF2B5EF4-FFF2-40B4-BE49-F238E27FC236}">
                  <a16:creationId xmlns:a16="http://schemas.microsoft.com/office/drawing/2014/main" id="{478EE609-8D47-7DC6-B539-26733B9643B6}"/>
                </a:ext>
              </a:extLst>
            </p:cNvPr>
            <p:cNvSpPr/>
            <p:nvPr/>
          </p:nvSpPr>
          <p:spPr>
            <a:xfrm>
              <a:off x="7326069" y="5366294"/>
              <a:ext cx="875776" cy="1101077"/>
            </a:xfrm>
            <a:prstGeom prst="roundRect">
              <a:avLst/>
            </a:prstGeom>
            <a:noFill/>
            <a:ln w="57150">
              <a:solidFill>
                <a:srgbClr val="FFBE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5" name="Text Box 10">
              <a:extLst>
                <a:ext uri="{FF2B5EF4-FFF2-40B4-BE49-F238E27FC236}">
                  <a16:creationId xmlns:a16="http://schemas.microsoft.com/office/drawing/2014/main" id="{A4A47ED3-9D46-277C-1233-620CCE46F035}"/>
                </a:ext>
              </a:extLst>
            </p:cNvPr>
            <p:cNvSpPr txBox="1">
              <a:spLocks noChangeArrowheads="1"/>
            </p:cNvSpPr>
            <p:nvPr/>
          </p:nvSpPr>
          <p:spPr bwMode="auto">
            <a:xfrm>
              <a:off x="7345605" y="6503465"/>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6" name="Graphic 105" descr="Ear outline">
              <a:extLst>
                <a:ext uri="{FF2B5EF4-FFF2-40B4-BE49-F238E27FC236}">
                  <a16:creationId xmlns:a16="http://schemas.microsoft.com/office/drawing/2014/main" id="{A8CBCE34-2A3E-D1CD-4ED7-A9839E9A46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725766" y="5785331"/>
              <a:ext cx="269216" cy="386613"/>
            </a:xfrm>
            <a:prstGeom prst="rect">
              <a:avLst/>
            </a:prstGeom>
          </p:spPr>
        </p:pic>
        <p:sp>
          <p:nvSpPr>
            <p:cNvPr id="144" name="TextBox 143">
              <a:extLst>
                <a:ext uri="{FF2B5EF4-FFF2-40B4-BE49-F238E27FC236}">
                  <a16:creationId xmlns:a16="http://schemas.microsoft.com/office/drawing/2014/main" id="{6D5B9524-150D-55DC-2E07-E15ACD2A3255}"/>
                </a:ext>
              </a:extLst>
            </p:cNvPr>
            <p:cNvSpPr txBox="1"/>
            <p:nvPr/>
          </p:nvSpPr>
          <p:spPr>
            <a:xfrm>
              <a:off x="7384089" y="6081747"/>
              <a:ext cx="417980" cy="369332"/>
            </a:xfrm>
            <a:prstGeom prst="rect">
              <a:avLst/>
            </a:prstGeom>
            <a:noFill/>
          </p:spPr>
          <p:txBody>
            <a:bodyPr wrap="square" rtlCol="0">
              <a:spAutoFit/>
            </a:bodyPr>
            <a:lstStyle/>
            <a:p>
              <a:r>
                <a:rPr lang="en-US" dirty="0"/>
                <a:t>S</a:t>
              </a:r>
            </a:p>
          </p:txBody>
        </p:sp>
      </p:grpSp>
      <p:sp>
        <p:nvSpPr>
          <p:cNvPr id="164" name="Rectangle: Rounded Corners 163">
            <a:extLst>
              <a:ext uri="{FF2B5EF4-FFF2-40B4-BE49-F238E27FC236}">
                <a16:creationId xmlns:a16="http://schemas.microsoft.com/office/drawing/2014/main" id="{89319F60-C127-02EA-5193-89E72A1E4A33}"/>
              </a:ext>
            </a:extLst>
          </p:cNvPr>
          <p:cNvSpPr/>
          <p:nvPr/>
        </p:nvSpPr>
        <p:spPr>
          <a:xfrm>
            <a:off x="3248627" y="500757"/>
            <a:ext cx="2386755" cy="1458515"/>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1">
            <a:extLst>
              <a:ext uri="{FF2B5EF4-FFF2-40B4-BE49-F238E27FC236}">
                <a16:creationId xmlns:a16="http://schemas.microsoft.com/office/drawing/2014/main" id="{F74B9834-C8AC-F32A-AC48-81A323F17765}"/>
              </a:ext>
            </a:extLst>
          </p:cNvPr>
          <p:cNvSpPr txBox="1">
            <a:spLocks noChangeArrowheads="1"/>
          </p:cNvSpPr>
          <p:nvPr/>
        </p:nvSpPr>
        <p:spPr bwMode="auto">
          <a:xfrm>
            <a:off x="6174791" y="5040280"/>
            <a:ext cx="854301" cy="23624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Left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 Box 10">
            <a:extLst>
              <a:ext uri="{FF2B5EF4-FFF2-40B4-BE49-F238E27FC236}">
                <a16:creationId xmlns:a16="http://schemas.microsoft.com/office/drawing/2014/main" id="{4E4DDE8B-90E4-F9F3-BC28-84C462A0B8D7}"/>
              </a:ext>
            </a:extLst>
          </p:cNvPr>
          <p:cNvSpPr txBox="1">
            <a:spLocks noChangeArrowheads="1"/>
          </p:cNvSpPr>
          <p:nvPr/>
        </p:nvSpPr>
        <p:spPr bwMode="auto">
          <a:xfrm>
            <a:off x="7408592" y="5042965"/>
            <a:ext cx="854299" cy="23624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Right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18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740C8EDC-3B1F-7E67-ABA6-2DE5683C7A53}"/>
              </a:ext>
            </a:extLst>
          </p:cNvPr>
          <p:cNvSpPr txBox="1">
            <a:spLocks noChangeArrowheads="1"/>
          </p:cNvSpPr>
          <p:nvPr/>
        </p:nvSpPr>
        <p:spPr bwMode="auto">
          <a:xfrm>
            <a:off x="956683" y="3700403"/>
            <a:ext cx="60275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5: A visual diagram of a single trial. Participants will be instructed to attend to either the male or female talker at the beginning of the experiment (left, green box). Each subsequent exposure trial will feature two talkers, either in a critical trial (top) where both talkers produce a word that contains a s/</a:t>
            </a:r>
            <a:r>
              <a:rPr kumimoji="0" lang="en-US" altLang="en-US" sz="800" b="0" i="1" u="none" strike="noStrike" cap="none" normalizeH="0" baseline="0" dirty="0" err="1">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sh</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sound, or a filler trial (bottom) where one talker produces a word and the other a nonword. The participant must then select if the Attended Talker produced a word or a nonword for each exposure trial (right).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2051" name="Picture 44">
            <a:extLst>
              <a:ext uri="{FF2B5EF4-FFF2-40B4-BE49-F238E27FC236}">
                <a16:creationId xmlns:a16="http://schemas.microsoft.com/office/drawing/2014/main" id="{FC75FA40-8756-6851-12DE-624822F60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51"/>
          <a:stretch>
            <a:fillRect/>
          </a:stretch>
        </p:blipFill>
        <p:spPr bwMode="auto">
          <a:xfrm>
            <a:off x="1065701" y="1296989"/>
            <a:ext cx="5809552" cy="2325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a:extLst>
              <a:ext uri="{FF2B5EF4-FFF2-40B4-BE49-F238E27FC236}">
                <a16:creationId xmlns:a16="http://schemas.microsoft.com/office/drawing/2014/main" id="{4A34436E-E16F-F5E5-0814-23C5659176DC}"/>
              </a:ext>
            </a:extLst>
          </p:cNvPr>
          <p:cNvSpPr txBox="1">
            <a:spLocks noChangeArrowheads="1"/>
          </p:cNvSpPr>
          <p:nvPr/>
        </p:nvSpPr>
        <p:spPr bwMode="auto">
          <a:xfrm>
            <a:off x="1016219" y="1092738"/>
            <a:ext cx="19478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5</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F6CF5671-C132-11A2-7CE4-33C02E9D535D}"/>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200"/>
          </a:p>
        </p:txBody>
      </p:sp>
      <p:sp>
        <p:nvSpPr>
          <p:cNvPr id="5" name="Rectangle 7">
            <a:extLst>
              <a:ext uri="{FF2B5EF4-FFF2-40B4-BE49-F238E27FC236}">
                <a16:creationId xmlns:a16="http://schemas.microsoft.com/office/drawing/2014/main" id="{3DB398FA-4672-6EE3-2DE0-A830486810C2}"/>
              </a:ext>
            </a:extLst>
          </p:cNvPr>
          <p:cNvSpPr>
            <a:spLocks noChangeArrowheads="1"/>
          </p:cNvSpPr>
          <p:nvPr/>
        </p:nvSpPr>
        <p:spPr bwMode="auto">
          <a:xfrm>
            <a:off x="0" y="5473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200"/>
          </a:p>
        </p:txBody>
      </p:sp>
    </p:spTree>
    <p:extLst>
      <p:ext uri="{BB962C8B-B14F-4D97-AF65-F5344CB8AC3E}">
        <p14:creationId xmlns:p14="http://schemas.microsoft.com/office/powerpoint/2010/main" val="305202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3">
            <a:extLst>
              <a:ext uri="{FF2B5EF4-FFF2-40B4-BE49-F238E27FC236}">
                <a16:creationId xmlns:a16="http://schemas.microsoft.com/office/drawing/2014/main" id="{5347A1B4-1ECF-8B10-8885-14DE17BB41F5}"/>
              </a:ext>
            </a:extLst>
          </p:cNvPr>
          <p:cNvSpPr txBox="1"/>
          <p:nvPr/>
        </p:nvSpPr>
        <p:spPr>
          <a:xfrm>
            <a:off x="5420995" y="8401050"/>
            <a:ext cx="1974850" cy="736600"/>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900" i="1">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a:t>
            </a:r>
            <a:endParaRPr lang="en-US" sz="9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5" name="Group 24">
            <a:extLst>
              <a:ext uri="{FF2B5EF4-FFF2-40B4-BE49-F238E27FC236}">
                <a16:creationId xmlns:a16="http://schemas.microsoft.com/office/drawing/2014/main" id="{6D34F04F-856A-7BC7-AE42-74A9F82F884E}"/>
              </a:ext>
            </a:extLst>
          </p:cNvPr>
          <p:cNvGrpSpPr/>
          <p:nvPr/>
        </p:nvGrpSpPr>
        <p:grpSpPr>
          <a:xfrm>
            <a:off x="450850" y="1782763"/>
            <a:ext cx="4941887" cy="4010295"/>
            <a:chOff x="450850" y="1782763"/>
            <a:chExt cx="4941887" cy="4010295"/>
          </a:xfrm>
        </p:grpSpPr>
        <p:pic>
          <p:nvPicPr>
            <p:cNvPr id="4106" name="Picture 9">
              <a:extLst>
                <a:ext uri="{FF2B5EF4-FFF2-40B4-BE49-F238E27FC236}">
                  <a16:creationId xmlns:a16="http://schemas.microsoft.com/office/drawing/2014/main" id="{EC2F8E32-0D43-19C0-742A-D772D905B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6" t="2779" r="1401" b="2383"/>
            <a:stretch>
              <a:fillRect/>
            </a:stretch>
          </p:blipFill>
          <p:spPr bwMode="auto">
            <a:xfrm>
              <a:off x="608012" y="2041128"/>
              <a:ext cx="4610100" cy="2962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5">
              <a:extLst>
                <a:ext uri="{FF2B5EF4-FFF2-40B4-BE49-F238E27FC236}">
                  <a16:creationId xmlns:a16="http://schemas.microsoft.com/office/drawing/2014/main" id="{96412131-46A0-6ED4-88C8-0AA929D98D1B}"/>
                </a:ext>
              </a:extLst>
            </p:cNvPr>
            <p:cNvSpPr txBox="1">
              <a:spLocks noChangeArrowheads="1"/>
            </p:cNvSpPr>
            <p:nvPr/>
          </p:nvSpPr>
          <p:spPr bwMode="auto">
            <a:xfrm>
              <a:off x="450850" y="3657600"/>
              <a:ext cx="19478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56A534BB-CF23-1977-0C38-87E7F63867CE}"/>
                </a:ext>
              </a:extLst>
            </p:cNvPr>
            <p:cNvSpPr txBox="1">
              <a:spLocks noChangeArrowheads="1"/>
            </p:cNvSpPr>
            <p:nvPr/>
          </p:nvSpPr>
          <p:spPr bwMode="auto">
            <a:xfrm>
              <a:off x="573088" y="1782763"/>
              <a:ext cx="19494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 Box 7">
              <a:extLst>
                <a:ext uri="{FF2B5EF4-FFF2-40B4-BE49-F238E27FC236}">
                  <a16:creationId xmlns:a16="http://schemas.microsoft.com/office/drawing/2014/main" id="{A23F37E6-14F0-8742-2B81-FC3618214C71}"/>
                </a:ext>
              </a:extLst>
            </p:cNvPr>
            <p:cNvSpPr txBox="1">
              <a:spLocks noChangeArrowheads="1"/>
            </p:cNvSpPr>
            <p:nvPr/>
          </p:nvSpPr>
          <p:spPr bwMode="auto">
            <a:xfrm>
              <a:off x="608012" y="4991370"/>
              <a:ext cx="47847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4b: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Set Version assigned to each Critical Item combination. The 20 Critical Items in each experiment are shown in gray, Set A in green, Set B in blue, and Set C in orange. The letter number combo below each pair (e.g., A3 below Set A in Combination #1 above) correlates to the Set and Version in </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ear the talker is presented in correlates to the position of the word in the pair (e.g., in Combination #1 above, the Female talker is presented in the Left Ear), and outline around the Attended Talker is bolded.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6" name="Group 25">
            <a:extLst>
              <a:ext uri="{FF2B5EF4-FFF2-40B4-BE49-F238E27FC236}">
                <a16:creationId xmlns:a16="http://schemas.microsoft.com/office/drawing/2014/main" id="{6811A219-B156-8C82-4A75-1141B94DDF6F}"/>
              </a:ext>
            </a:extLst>
          </p:cNvPr>
          <p:cNvGrpSpPr/>
          <p:nvPr/>
        </p:nvGrpSpPr>
        <p:grpSpPr>
          <a:xfrm>
            <a:off x="5712680" y="3845819"/>
            <a:ext cx="6153148" cy="2214731"/>
            <a:chOff x="5712680" y="3845819"/>
            <a:chExt cx="6153148" cy="2214731"/>
          </a:xfrm>
        </p:grpSpPr>
        <p:pic>
          <p:nvPicPr>
            <p:cNvPr id="4110" name="Picture 1913982392" descr="Diagram&#10;&#10;Description automatically generated">
              <a:extLst>
                <a:ext uri="{FF2B5EF4-FFF2-40B4-BE49-F238E27FC236}">
                  <a16:creationId xmlns:a16="http://schemas.microsoft.com/office/drawing/2014/main" id="{8E63EC7D-AF54-3257-8AE8-81D5B5BA01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6" t="56671" r="53537" b="-1104"/>
            <a:stretch/>
          </p:blipFill>
          <p:spPr bwMode="auto">
            <a:xfrm>
              <a:off x="9802934" y="4131071"/>
              <a:ext cx="1946275" cy="860299"/>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914289284" descr="Diagram&#10;&#10;Description automatically generated">
              <a:extLst>
                <a:ext uri="{FF2B5EF4-FFF2-40B4-BE49-F238E27FC236}">
                  <a16:creationId xmlns:a16="http://schemas.microsoft.com/office/drawing/2014/main" id="{3AAC7ABF-37CC-7027-4251-FB6B67B40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3" t="2934" r="53198" b="52631"/>
            <a:stretch>
              <a:fillRect/>
            </a:stretch>
          </p:blipFill>
          <p:spPr bwMode="auto">
            <a:xfrm>
              <a:off x="5829300" y="4109243"/>
              <a:ext cx="1946275" cy="830263"/>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427926972" descr="Diagram&#10;&#10;Description automatically generated">
              <a:extLst>
                <a:ext uri="{FF2B5EF4-FFF2-40B4-BE49-F238E27FC236}">
                  <a16:creationId xmlns:a16="http://schemas.microsoft.com/office/drawing/2014/main" id="{3A3835FE-81A1-5EAF-0682-A0A278427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278" t="3235" r="925" b="52332"/>
            <a:stretch>
              <a:fillRect/>
            </a:stretch>
          </p:blipFill>
          <p:spPr bwMode="auto">
            <a:xfrm>
              <a:off x="7816117" y="4119038"/>
              <a:ext cx="1946275" cy="8302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6">
              <a:extLst>
                <a:ext uri="{FF2B5EF4-FFF2-40B4-BE49-F238E27FC236}">
                  <a16:creationId xmlns:a16="http://schemas.microsoft.com/office/drawing/2014/main" id="{9E817977-A38C-325A-909F-20D7D6F1E688}"/>
                </a:ext>
              </a:extLst>
            </p:cNvPr>
            <p:cNvSpPr txBox="1">
              <a:spLocks noChangeArrowheads="1"/>
            </p:cNvSpPr>
            <p:nvPr/>
          </p:nvSpPr>
          <p:spPr bwMode="auto">
            <a:xfrm>
              <a:off x="5788758" y="3845819"/>
              <a:ext cx="19494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 Box 11">
              <a:extLst>
                <a:ext uri="{FF2B5EF4-FFF2-40B4-BE49-F238E27FC236}">
                  <a16:creationId xmlns:a16="http://schemas.microsoft.com/office/drawing/2014/main" id="{5A7A95D5-C9B2-061C-2F35-82B0A12C06F6}"/>
                </a:ext>
              </a:extLst>
            </p:cNvPr>
            <p:cNvSpPr txBox="1">
              <a:spLocks noChangeArrowheads="1"/>
            </p:cNvSpPr>
            <p:nvPr/>
          </p:nvSpPr>
          <p:spPr bwMode="auto">
            <a:xfrm>
              <a:off x="5712680" y="4949300"/>
              <a:ext cx="6153148"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 </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The 60 Filler Items (60 unique Word/Nonword pairs) used in this experiment were divided into 3 Sets (A, B, C) of 20 Filler Items. We created 4 Versions of each Set (1, 2, 3, 4) to produce every combination of factors</a:t>
              </a:r>
              <a:r>
                <a:rPr kumimoji="0" lang="en-US" altLang="en-US" sz="800" b="0" i="0"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i.e., if the Male or Female voice speaking a Word or a Nonword, and if the voice is heard in the Left or Right Ear. The Version is noted by the number to the left of the set pair. The Ear presentation is represented by the horizontal position of the box within each pair (e.g., in A1 (Set A Version 1), the Female voice produces a Nonword in the Left Ear).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5" name="Rectangle 17">
            <a:extLst>
              <a:ext uri="{FF2B5EF4-FFF2-40B4-BE49-F238E27FC236}">
                <a16:creationId xmlns:a16="http://schemas.microsoft.com/office/drawing/2014/main" id="{85AFD6D7-8884-2F83-45F9-398D03798E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0">
            <a:extLst>
              <a:ext uri="{FF2B5EF4-FFF2-40B4-BE49-F238E27FC236}">
                <a16:creationId xmlns:a16="http://schemas.microsoft.com/office/drawing/2014/main" id="{A5F168DD-D90F-8A11-E8B2-281B995974B6}"/>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7382B416-5EC7-0E56-2508-0BE6749B28DA}"/>
              </a:ext>
            </a:extLst>
          </p:cNvPr>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7">
            <a:extLst>
              <a:ext uri="{FF2B5EF4-FFF2-40B4-BE49-F238E27FC236}">
                <a16:creationId xmlns:a16="http://schemas.microsoft.com/office/drawing/2014/main" id="{95E698BD-BE5F-C8BE-26BB-8121E9EF1F09}"/>
              </a:ext>
            </a:extLst>
          </p:cNvPr>
          <p:cNvSpPr>
            <a:spLocks noChangeArrowheads="1"/>
          </p:cNvSpPr>
          <p:nvPr/>
        </p:nvSpPr>
        <p:spPr bwMode="auto">
          <a:xfrm>
            <a:off x="0" y="274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7" name="Group 26">
            <a:extLst>
              <a:ext uri="{FF2B5EF4-FFF2-40B4-BE49-F238E27FC236}">
                <a16:creationId xmlns:a16="http://schemas.microsoft.com/office/drawing/2014/main" id="{45CB02F5-44CB-3898-8D09-F53D9839A89C}"/>
              </a:ext>
            </a:extLst>
          </p:cNvPr>
          <p:cNvGrpSpPr/>
          <p:nvPr/>
        </p:nvGrpSpPr>
        <p:grpSpPr>
          <a:xfrm>
            <a:off x="8939674" y="530603"/>
            <a:ext cx="2373452" cy="2078196"/>
            <a:chOff x="8939674" y="530603"/>
            <a:chExt cx="2373452" cy="2078196"/>
          </a:xfrm>
        </p:grpSpPr>
        <p:pic>
          <p:nvPicPr>
            <p:cNvPr id="4097" name="Picture 7">
              <a:extLst>
                <a:ext uri="{FF2B5EF4-FFF2-40B4-BE49-F238E27FC236}">
                  <a16:creationId xmlns:a16="http://schemas.microsoft.com/office/drawing/2014/main" id="{1DD9448E-A79E-0DF5-5620-136A32C15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9187" y="721908"/>
              <a:ext cx="2293938" cy="1530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a:extLst>
                <a:ext uri="{FF2B5EF4-FFF2-40B4-BE49-F238E27FC236}">
                  <a16:creationId xmlns:a16="http://schemas.microsoft.com/office/drawing/2014/main" id="{6752E9F0-2586-4041-A43D-FA2629C0A87C}"/>
                </a:ext>
              </a:extLst>
            </p:cNvPr>
            <p:cNvSpPr txBox="1">
              <a:spLocks noChangeArrowheads="1"/>
            </p:cNvSpPr>
            <p:nvPr/>
          </p:nvSpPr>
          <p:spPr bwMode="auto">
            <a:xfrm>
              <a:off x="8939674" y="530603"/>
              <a:ext cx="194786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Box 11">
              <a:extLst>
                <a:ext uri="{FF2B5EF4-FFF2-40B4-BE49-F238E27FC236}">
                  <a16:creationId xmlns:a16="http://schemas.microsoft.com/office/drawing/2014/main" id="{8304A57B-B1AE-2BA5-199E-A0D011A9481D}"/>
                </a:ext>
              </a:extLst>
            </p:cNvPr>
            <p:cNvSpPr txBox="1">
              <a:spLocks noChangeArrowheads="1"/>
            </p:cNvSpPr>
            <p:nvPr/>
          </p:nvSpPr>
          <p:spPr bwMode="auto">
            <a:xfrm>
              <a:off x="9019188" y="2281653"/>
              <a:ext cx="2293938" cy="32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4c: The break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4471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DF055D9-7936-DE67-ABA0-AEBEE3462059}"/>
              </a:ext>
            </a:extLst>
          </p:cNvPr>
          <p:cNvGrpSpPr/>
          <p:nvPr/>
        </p:nvGrpSpPr>
        <p:grpSpPr>
          <a:xfrm>
            <a:off x="152400" y="457590"/>
            <a:ext cx="2608052" cy="2755510"/>
            <a:chOff x="152400" y="457590"/>
            <a:chExt cx="2608052" cy="2755510"/>
          </a:xfrm>
        </p:grpSpPr>
        <p:pic>
          <p:nvPicPr>
            <p:cNvPr id="3075" name="Picture 2">
              <a:extLst>
                <a:ext uri="{FF2B5EF4-FFF2-40B4-BE49-F238E27FC236}">
                  <a16:creationId xmlns:a16="http://schemas.microsoft.com/office/drawing/2014/main" id="{4E3A6EB3-04DA-2355-73F5-B58ECCCAB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6" t="2965" r="1419" b="2377"/>
            <a:stretch>
              <a:fillRect/>
            </a:stretch>
          </p:blipFill>
          <p:spPr bwMode="auto">
            <a:xfrm>
              <a:off x="193675" y="787400"/>
              <a:ext cx="2424113" cy="157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a:extLst>
                <a:ext uri="{FF2B5EF4-FFF2-40B4-BE49-F238E27FC236}">
                  <a16:creationId xmlns:a16="http://schemas.microsoft.com/office/drawing/2014/main" id="{6CFCB769-1E30-5EF8-27D6-2EC70BD09E2C}"/>
                </a:ext>
              </a:extLst>
            </p:cNvPr>
            <p:cNvSpPr txBox="1">
              <a:spLocks noChangeArrowheads="1"/>
            </p:cNvSpPr>
            <p:nvPr/>
          </p:nvSpPr>
          <p:spPr bwMode="auto">
            <a:xfrm>
              <a:off x="156921" y="2362200"/>
              <a:ext cx="2603531"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 The lists of s and </a:t>
              </a:r>
              <a:r>
                <a:rPr kumimoji="0" lang="en-US" altLang="en-US" sz="800" b="0" i="1" u="none" strike="noStrike" cap="none" normalizeH="0" baseline="0" dirty="0">
                  <a:ln>
                    <a:noFill/>
                  </a:ln>
                  <a:solidFill>
                    <a:srgbClr val="410C01"/>
                  </a:solidFill>
                  <a:effectLst/>
                  <a:latin typeface="Times New Roman" panose="02020603050405020304" pitchFamily="18" charset="0"/>
                  <a:ea typeface="Calibri" panose="020F0502020204030204" pitchFamily="34" charset="0"/>
                  <a:cs typeface="Times New Roman" panose="02020603050405020304" pitchFamily="18" charset="0"/>
                </a:rPr>
                <a:t>ʃ</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words that will be produced in Talker A</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 voice (left) and Talker B</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 voice (right).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5">
              <a:extLst>
                <a:ext uri="{FF2B5EF4-FFF2-40B4-BE49-F238E27FC236}">
                  <a16:creationId xmlns:a16="http://schemas.microsoft.com/office/drawing/2014/main" id="{4C95EB35-44B8-02D6-0C77-71BEF951AA51}"/>
                </a:ext>
              </a:extLst>
            </p:cNvPr>
            <p:cNvSpPr txBox="1">
              <a:spLocks noChangeArrowheads="1"/>
            </p:cNvSpPr>
            <p:nvPr/>
          </p:nvSpPr>
          <p:spPr bwMode="auto">
            <a:xfrm>
              <a:off x="152400" y="457590"/>
              <a:ext cx="19462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3" name="Group 22">
            <a:extLst>
              <a:ext uri="{FF2B5EF4-FFF2-40B4-BE49-F238E27FC236}">
                <a16:creationId xmlns:a16="http://schemas.microsoft.com/office/drawing/2014/main" id="{12DB7229-18B5-5099-7143-F0F01535FDCA}"/>
              </a:ext>
            </a:extLst>
          </p:cNvPr>
          <p:cNvGrpSpPr/>
          <p:nvPr/>
        </p:nvGrpSpPr>
        <p:grpSpPr>
          <a:xfrm>
            <a:off x="2760452" y="457590"/>
            <a:ext cx="2728731" cy="2961076"/>
            <a:chOff x="3302092" y="457590"/>
            <a:chExt cx="2728731" cy="2961076"/>
          </a:xfrm>
        </p:grpSpPr>
        <p:pic>
          <p:nvPicPr>
            <p:cNvPr id="3076" name="Picture 1">
              <a:extLst>
                <a:ext uri="{FF2B5EF4-FFF2-40B4-BE49-F238E27FC236}">
                  <a16:creationId xmlns:a16="http://schemas.microsoft.com/office/drawing/2014/main" id="{229B7E54-D5A0-3A2A-F130-5E2AA6361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47" t="4224" r="1157" b="2243"/>
            <a:stretch>
              <a:fillRect/>
            </a:stretch>
          </p:blipFill>
          <p:spPr bwMode="auto">
            <a:xfrm>
              <a:off x="3444756" y="761191"/>
              <a:ext cx="2454275" cy="167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
              <a:extLst>
                <a:ext uri="{FF2B5EF4-FFF2-40B4-BE49-F238E27FC236}">
                  <a16:creationId xmlns:a16="http://schemas.microsoft.com/office/drawing/2014/main" id="{CB063138-107F-5805-B9F7-F689DF0D94EE}"/>
                </a:ext>
              </a:extLst>
            </p:cNvPr>
            <p:cNvSpPr txBox="1">
              <a:spLocks noChangeArrowheads="1"/>
            </p:cNvSpPr>
            <p:nvPr/>
          </p:nvSpPr>
          <p:spPr bwMode="auto">
            <a:xfrm>
              <a:off x="3427293" y="2440766"/>
              <a:ext cx="260353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2: How Talker words are paired into Critical Items and grouped into Materials A (left) and Materials B (right) to assign an ambiguous sound to half the Critical Items.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6">
              <a:extLst>
                <a:ext uri="{FF2B5EF4-FFF2-40B4-BE49-F238E27FC236}">
                  <a16:creationId xmlns:a16="http://schemas.microsoft.com/office/drawing/2014/main" id="{ACAB803C-3BD0-D120-D556-02DAE84ED38B}"/>
                </a:ext>
              </a:extLst>
            </p:cNvPr>
            <p:cNvSpPr txBox="1">
              <a:spLocks noChangeArrowheads="1"/>
            </p:cNvSpPr>
            <p:nvPr/>
          </p:nvSpPr>
          <p:spPr bwMode="auto">
            <a:xfrm>
              <a:off x="3302092" y="457590"/>
              <a:ext cx="19478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8" name="Rectangle 7">
            <a:extLst>
              <a:ext uri="{FF2B5EF4-FFF2-40B4-BE49-F238E27FC236}">
                <a16:creationId xmlns:a16="http://schemas.microsoft.com/office/drawing/2014/main" id="{332B74E6-1D3B-3F7D-1543-6CE31F29F06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a:extLst>
              <a:ext uri="{FF2B5EF4-FFF2-40B4-BE49-F238E27FC236}">
                <a16:creationId xmlns:a16="http://schemas.microsoft.com/office/drawing/2014/main" id="{3A52AECC-B836-6092-7DD7-DAEB7EB2AD3E}"/>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67481E8C-2E44-FD80-D4E1-395F7A758FA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a:extLst>
              <a:ext uri="{FF2B5EF4-FFF2-40B4-BE49-F238E27FC236}">
                <a16:creationId xmlns:a16="http://schemas.microsoft.com/office/drawing/2014/main" id="{B1F6CDF9-145D-90C0-3CC8-B7707CBB441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5">
            <a:extLst>
              <a:ext uri="{FF2B5EF4-FFF2-40B4-BE49-F238E27FC236}">
                <a16:creationId xmlns:a16="http://schemas.microsoft.com/office/drawing/2014/main" id="{F44BA4CA-DCFE-A324-67CC-99619671C2B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4" name="Group 23">
            <a:extLst>
              <a:ext uri="{FF2B5EF4-FFF2-40B4-BE49-F238E27FC236}">
                <a16:creationId xmlns:a16="http://schemas.microsoft.com/office/drawing/2014/main" id="{BF7244B1-B068-FEAF-EFC8-7EE25357315E}"/>
              </a:ext>
            </a:extLst>
          </p:cNvPr>
          <p:cNvGrpSpPr/>
          <p:nvPr/>
        </p:nvGrpSpPr>
        <p:grpSpPr>
          <a:xfrm>
            <a:off x="6248400" y="1218390"/>
            <a:ext cx="2797175" cy="5277302"/>
            <a:chOff x="6248400" y="1218390"/>
            <a:chExt cx="2797175" cy="5277302"/>
          </a:xfrm>
        </p:grpSpPr>
        <p:sp>
          <p:nvSpPr>
            <p:cNvPr id="14" name="Text Box 18">
              <a:extLst>
                <a:ext uri="{FF2B5EF4-FFF2-40B4-BE49-F238E27FC236}">
                  <a16:creationId xmlns:a16="http://schemas.microsoft.com/office/drawing/2014/main" id="{6B708954-BC61-1F93-C26D-49C05C4642F7}"/>
                </a:ext>
              </a:extLst>
            </p:cNvPr>
            <p:cNvSpPr txBox="1">
              <a:spLocks noChangeArrowheads="1"/>
            </p:cNvSpPr>
            <p:nvPr/>
          </p:nvSpPr>
          <p:spPr bwMode="auto">
            <a:xfrm>
              <a:off x="6248400" y="5387198"/>
              <a:ext cx="2797175" cy="110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3a: A visual illustrating how the Critical Words spoken by Talker A and Talker B are divided into Materials A and Materials B. In this experiment, the words in Materials A are produced with an ambiguous sound and the words in Materials B are produced with an unambiguous sound. During the Critical Trials, each Talker is always heard in the same ear (e.g., Talker A in the Left Ear and Talker B in the Right Ear, as Shown above).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91" name="Picture 32">
              <a:extLst>
                <a:ext uri="{FF2B5EF4-FFF2-40B4-BE49-F238E27FC236}">
                  <a16:creationId xmlns:a16="http://schemas.microsoft.com/office/drawing/2014/main" id="{54EF2D7F-7161-A38C-1C63-8B5A45E8C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20" y="1470803"/>
              <a:ext cx="2208213" cy="38957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1">
              <a:extLst>
                <a:ext uri="{FF2B5EF4-FFF2-40B4-BE49-F238E27FC236}">
                  <a16:creationId xmlns:a16="http://schemas.microsoft.com/office/drawing/2014/main" id="{48A3E4B6-36C1-0CF4-DFE0-A0AD01ED43DD}"/>
                </a:ext>
              </a:extLst>
            </p:cNvPr>
            <p:cNvSpPr txBox="1">
              <a:spLocks noChangeArrowheads="1"/>
            </p:cNvSpPr>
            <p:nvPr/>
          </p:nvSpPr>
          <p:spPr bwMode="auto">
            <a:xfrm>
              <a:off x="6419820" y="1218390"/>
              <a:ext cx="19462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5" name="Group 24">
            <a:extLst>
              <a:ext uri="{FF2B5EF4-FFF2-40B4-BE49-F238E27FC236}">
                <a16:creationId xmlns:a16="http://schemas.microsoft.com/office/drawing/2014/main" id="{BC1079B3-418D-B08F-9B29-9DCA0F3132E2}"/>
              </a:ext>
            </a:extLst>
          </p:cNvPr>
          <p:cNvGrpSpPr/>
          <p:nvPr/>
        </p:nvGrpSpPr>
        <p:grpSpPr>
          <a:xfrm>
            <a:off x="9558399" y="2291541"/>
            <a:ext cx="1793964" cy="4286161"/>
            <a:chOff x="9558399" y="2291541"/>
            <a:chExt cx="1793964" cy="4286161"/>
          </a:xfrm>
        </p:grpSpPr>
        <p:pic>
          <p:nvPicPr>
            <p:cNvPr id="3092" name="Picture 10">
              <a:extLst>
                <a:ext uri="{FF2B5EF4-FFF2-40B4-BE49-F238E27FC236}">
                  <a16:creationId xmlns:a16="http://schemas.microsoft.com/office/drawing/2014/main" id="{15039E6C-2385-AB01-C3DB-D492652E21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33" t="2196" r="1657" b="10835"/>
            <a:stretch>
              <a:fillRect/>
            </a:stretch>
          </p:blipFill>
          <p:spPr bwMode="auto">
            <a:xfrm>
              <a:off x="9722898" y="2576004"/>
              <a:ext cx="1389063" cy="31400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7">
              <a:extLst>
                <a:ext uri="{FF2B5EF4-FFF2-40B4-BE49-F238E27FC236}">
                  <a16:creationId xmlns:a16="http://schemas.microsoft.com/office/drawing/2014/main" id="{B86876AB-8DAE-F259-754C-66DA7CA9F5FC}"/>
                </a:ext>
              </a:extLst>
            </p:cNvPr>
            <p:cNvSpPr txBox="1">
              <a:spLocks noChangeArrowheads="1"/>
            </p:cNvSpPr>
            <p:nvPr/>
          </p:nvSpPr>
          <p:spPr bwMode="auto">
            <a:xfrm>
              <a:off x="9627411" y="5782365"/>
              <a:ext cx="172495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3b: Potential Configurations of factors. The </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8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symbols represent which materials are assigned the ambiguous sound.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 Box 22">
              <a:extLst>
                <a:ext uri="{FF2B5EF4-FFF2-40B4-BE49-F238E27FC236}">
                  <a16:creationId xmlns:a16="http://schemas.microsoft.com/office/drawing/2014/main" id="{7AB2ABF2-C353-1FA3-80EA-3905E7AE8DBE}"/>
                </a:ext>
              </a:extLst>
            </p:cNvPr>
            <p:cNvSpPr txBox="1">
              <a:spLocks noChangeArrowheads="1"/>
            </p:cNvSpPr>
            <p:nvPr/>
          </p:nvSpPr>
          <p:spPr bwMode="auto">
            <a:xfrm>
              <a:off x="9558399" y="2291541"/>
              <a:ext cx="14795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3b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19" name="Rectangle 26">
            <a:extLst>
              <a:ext uri="{FF2B5EF4-FFF2-40B4-BE49-F238E27FC236}">
                <a16:creationId xmlns:a16="http://schemas.microsoft.com/office/drawing/2014/main" id="{8E2BE6BA-3BAA-C8D7-C52F-A958D6C8C3D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7">
            <a:extLst>
              <a:ext uri="{FF2B5EF4-FFF2-40B4-BE49-F238E27FC236}">
                <a16:creationId xmlns:a16="http://schemas.microsoft.com/office/drawing/2014/main" id="{23EEF5BA-F0CF-3109-876D-4A49CDA8320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31">
            <a:extLst>
              <a:ext uri="{FF2B5EF4-FFF2-40B4-BE49-F238E27FC236}">
                <a16:creationId xmlns:a16="http://schemas.microsoft.com/office/drawing/2014/main" id="{B39FE567-39DF-01A7-4886-A49A21AB09F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10991</TotalTime>
  <Words>735</Words>
  <Application>Microsoft Office PowerPoint</Application>
  <PresentationFormat>Widescreen</PresentationFormat>
  <Paragraphs>107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Rachel Sabatello</cp:lastModifiedBy>
  <cp:revision>18</cp:revision>
  <dcterms:created xsi:type="dcterms:W3CDTF">2022-11-27T16:39:01Z</dcterms:created>
  <dcterms:modified xsi:type="dcterms:W3CDTF">2023-04-07T19:41:48Z</dcterms:modified>
</cp:coreProperties>
</file>