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700"/>
    <a:srgbClr val="FFBE5F"/>
    <a:srgbClr val="77CEF9"/>
    <a:srgbClr val="0CA7F4"/>
    <a:srgbClr val="B0E476"/>
    <a:srgbClr val="649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4" d="100"/>
          <a:sy n="74" d="100"/>
        </p:scale>
        <p:origin x="2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8D8F-5FC8-9A1B-8EB4-89EED8E98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56CC8-8E9B-12C0-0C5A-2BF7B7425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8FB1A-C8EF-6BE3-31A7-6B7402230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6C328-0DA5-4953-38FC-BDB1C118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08861-21DD-8547-0900-2439E122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05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9847-10B4-BCCC-4162-66841F541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99EE1-8AE4-1268-6BC9-0B7BBDF50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409BA-3C97-4B94-D1AD-9CC8EE345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C5C54-7E0F-D98C-39B8-98BD0E32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F7D5-D480-1914-1823-FEE28C3A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5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FD432-EA4D-07DF-6B0A-9A51DAB77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B126D-F855-47B7-8EEE-E969720E2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7D32-76C0-C24B-2A4A-DE904A89C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A8973-EE27-1CC8-BBB7-3000BDA7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1B43D-2EBF-0569-A659-C0D6719FD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7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F8C9-64A7-AE13-82D7-DE7654FB4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50A88-11DA-E06D-C6D9-08E2AFE99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078CF-5F6C-7693-5A05-DB069CB9B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E59C5-58E8-0379-81D9-93BD3B08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CB120-05AF-F8B7-9021-CF5358E9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0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2783-D1EE-3915-1293-6FEA4FA2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3999C-4CE7-13FB-570D-CF9C5F52A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6BC8A-8D8D-C8A7-357F-8BC3DBF8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8FEB9-5071-A6EE-742C-4E28E428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44AE0-7C81-7E42-3BD7-8C1127CE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3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79FF2-93D6-60D7-46EF-B3558A0B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ED75D-134A-6FCE-BD7C-8BF20CCEE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901E6-3F5C-7323-24CC-53A845F36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C0EAB-EB52-90E5-2440-1D35749F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5B1E6-CCA2-B070-88C8-10CFB191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E53F8-82ED-2010-0E94-6B415653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6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504B-A8A7-FDC1-48F5-08CB8D08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5531A-3C2E-E54B-6C16-F794D7626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A3BDE-7A40-C16C-394A-44994A709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969A7C-0432-120E-9C9F-BC7B3B694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DCB43-2E2F-66A2-9AE3-7DE377E64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D76F3-29DB-A899-9761-BE88BB88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027D7B-1CED-5201-B1F5-5C794DC7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9ABD40-7E7F-1A9D-D3C8-789812D4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8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BB0E-C496-8B86-B061-4813ECB5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0753D-09AF-8D46-2EEB-880E99540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BB3EE-737C-E25F-6EEB-F924FC9B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981D7-104E-00F3-C4C2-EE40B0E20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2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5CF31-1DE8-1CD4-4E71-933D31A7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43F3DE-A80A-5C2B-C045-78E971DA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90247-1465-B8EF-1BC9-68AF92BB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4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55E06-D608-4285-4072-231445E08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A3298-8F2E-B1A1-2EB3-9FA9C986F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5ACC5-A278-D2E2-1D2C-DC3B74C83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96ED9-DB3D-0307-6E7D-62E4238B3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A3852-EDF5-8D7E-2A75-E7B4B244F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DA0C5-0BCE-DC5F-0EC8-5B9E790A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3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4877-B042-384E-D6E7-DE7E9FF77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B1ED55-2790-C7E2-9504-1562EA598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D7FF5-B3C6-7E3C-BA1B-8870E5DCB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553CB-66E8-9D0C-8799-EC4B2432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E9F23-C1ED-0914-B9A5-188D70513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5A834-20D9-E0FA-EAF9-CA90275B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1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C27FB-6452-FDC6-55B9-4A8AC7BD3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F6434-A664-67FD-D64D-F8C80CAFE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0A09A-3777-2187-481E-922F1299A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BB29B-1D65-452B-8FC4-46EDB4DF1FB8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E2356-1675-123E-59A2-29F26949F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C04CF-2904-A555-C1F1-1CEB771E0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8.svg"/><Relationship Id="rId5" Type="http://schemas.openxmlformats.org/officeDocument/2006/relationships/image" Target="../media/image6.sv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C4604813-AB11-0F58-2A18-36B820618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13140095-72FF-EFA4-54C9-99199A220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0A2F415-30E6-96A3-3CE7-369E4DC888D9}"/>
              </a:ext>
            </a:extLst>
          </p:cNvPr>
          <p:cNvSpPr/>
          <p:nvPr/>
        </p:nvSpPr>
        <p:spPr>
          <a:xfrm>
            <a:off x="3809877" y="578944"/>
            <a:ext cx="4251686" cy="821843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ysClr val="windowText" lastClr="000000"/>
                </a:solidFill>
                <a:latin typeface="Sylfaen" panose="010A0502050306030303" pitchFamily="18" charset="0"/>
              </a:rPr>
              <a:t>Instructions:</a:t>
            </a:r>
            <a:r>
              <a:rPr lang="en-US" sz="1500" dirty="0">
                <a:solidFill>
                  <a:sysClr val="windowText" lastClr="000000"/>
                </a:solidFill>
                <a:latin typeface="Sylfaen" panose="010A0502050306030303" pitchFamily="18" charset="0"/>
              </a:rPr>
              <a:t> You will hear a male and a female talker. Please select if the </a:t>
            </a:r>
            <a:r>
              <a:rPr lang="en-US" sz="1500" u="sng" dirty="0">
                <a:solidFill>
                  <a:sysClr val="windowText" lastClr="000000"/>
                </a:solidFill>
                <a:latin typeface="Sylfaen" panose="010A0502050306030303" pitchFamily="18" charset="0"/>
              </a:rPr>
              <a:t>female talker</a:t>
            </a:r>
            <a:r>
              <a:rPr lang="en-US" sz="1500" dirty="0">
                <a:solidFill>
                  <a:sysClr val="windowText" lastClr="000000"/>
                </a:solidFill>
                <a:latin typeface="Sylfaen" panose="010A0502050306030303" pitchFamily="18" charset="0"/>
              </a:rPr>
              <a:t> says a word or a nonword.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B180AB60-DF32-41AC-642E-832F1D99DDEC}"/>
              </a:ext>
            </a:extLst>
          </p:cNvPr>
          <p:cNvCxnSpPr>
            <a:cxnSpLocks/>
          </p:cNvCxnSpPr>
          <p:nvPr/>
        </p:nvCxnSpPr>
        <p:spPr>
          <a:xfrm>
            <a:off x="6654733" y="1538180"/>
            <a:ext cx="455105" cy="417967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84861A1-C939-C258-B4DF-22ED3C18CEDE}"/>
              </a:ext>
            </a:extLst>
          </p:cNvPr>
          <p:cNvCxnSpPr>
            <a:cxnSpLocks/>
          </p:cNvCxnSpPr>
          <p:nvPr/>
        </p:nvCxnSpPr>
        <p:spPr>
          <a:xfrm flipH="1">
            <a:off x="4800743" y="1538181"/>
            <a:ext cx="455105" cy="417967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91FD4FA-0FB4-301D-CFEA-6D784F4FE345}"/>
              </a:ext>
            </a:extLst>
          </p:cNvPr>
          <p:cNvGrpSpPr/>
          <p:nvPr/>
        </p:nvGrpSpPr>
        <p:grpSpPr>
          <a:xfrm>
            <a:off x="4699885" y="6000118"/>
            <a:ext cx="2853120" cy="400682"/>
            <a:chOff x="3298312" y="5032829"/>
            <a:chExt cx="2853120" cy="40068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5CE6D5-F10E-33B8-A8CC-39C982FF08D0}"/>
                </a:ext>
              </a:extLst>
            </p:cNvPr>
            <p:cNvSpPr txBox="1"/>
            <p:nvPr/>
          </p:nvSpPr>
          <p:spPr>
            <a:xfrm>
              <a:off x="3298312" y="5032829"/>
              <a:ext cx="8674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Sylfaen" panose="010A0502050306030303" pitchFamily="18" charset="0"/>
                </a:rPr>
                <a:t>Word</a:t>
              </a:r>
              <a:endParaRPr lang="en-US" sz="2800" b="1" dirty="0">
                <a:latin typeface="Sylfaen" panose="010A0502050306030303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80D78E-49B7-F9F7-7874-785D8690C151}"/>
                </a:ext>
              </a:extLst>
            </p:cNvPr>
            <p:cNvSpPr txBox="1"/>
            <p:nvPr/>
          </p:nvSpPr>
          <p:spPr>
            <a:xfrm>
              <a:off x="4879878" y="5033401"/>
              <a:ext cx="12715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Sylfaen" panose="010A0502050306030303" pitchFamily="18" charset="0"/>
                </a:rPr>
                <a:t>Nonword</a:t>
              </a:r>
              <a:endParaRPr lang="en-US" b="1" dirty="0">
                <a:latin typeface="Sylfaen" panose="010A0502050306030303" pitchFamily="18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F993D0E-5D5F-09DC-7E7B-5CAB18ED88BD}"/>
                </a:ext>
              </a:extLst>
            </p:cNvPr>
            <p:cNvSpPr/>
            <p:nvPr/>
          </p:nvSpPr>
          <p:spPr>
            <a:xfrm>
              <a:off x="4312721" y="5043174"/>
              <a:ext cx="407503" cy="378541"/>
            </a:xfrm>
            <a:prstGeom prst="ellipse">
              <a:avLst/>
            </a:prstGeom>
            <a:gradFill flip="none" rotWithShape="1">
              <a:gsLst>
                <a:gs pos="65000">
                  <a:srgbClr val="92D050">
                    <a:shade val="67500"/>
                    <a:satMod val="115000"/>
                  </a:srgbClr>
                </a:gs>
                <a:gs pos="100000">
                  <a:srgbClr val="64952F"/>
                </a:gs>
                <a:gs pos="34000">
                  <a:srgbClr val="86C940"/>
                </a:gs>
                <a:gs pos="3000">
                  <a:srgbClr val="B0E476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3" name="Graphic 13" descr="User outline">
            <a:extLst>
              <a:ext uri="{FF2B5EF4-FFF2-40B4-BE49-F238E27FC236}">
                <a16:creationId xmlns:a16="http://schemas.microsoft.com/office/drawing/2014/main" id="{28EE3694-DF94-E66C-5CC3-332230326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3056" y="4747629"/>
            <a:ext cx="1044491" cy="1175133"/>
          </a:xfrm>
          <a:prstGeom prst="rect">
            <a:avLst/>
          </a:prstGeom>
        </p:spPr>
      </p:pic>
      <p:sp>
        <p:nvSpPr>
          <p:cNvPr id="74" name="Text Box 10">
            <a:extLst>
              <a:ext uri="{FF2B5EF4-FFF2-40B4-BE49-F238E27FC236}">
                <a16:creationId xmlns:a16="http://schemas.microsoft.com/office/drawing/2014/main" id="{C8B312A7-B14D-5DF0-E898-1F9E0B331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2821" y="5635816"/>
            <a:ext cx="916913" cy="2521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Participant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EE285F3-83DD-748F-7C86-A07C770CCF19}"/>
              </a:ext>
            </a:extLst>
          </p:cNvPr>
          <p:cNvCxnSpPr>
            <a:cxnSpLocks/>
          </p:cNvCxnSpPr>
          <p:nvPr/>
        </p:nvCxnSpPr>
        <p:spPr>
          <a:xfrm flipH="1">
            <a:off x="6769234" y="4538645"/>
            <a:ext cx="455105" cy="417967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2C99B55E-07EA-0168-8455-1EB0C1A1C0B7}"/>
              </a:ext>
            </a:extLst>
          </p:cNvPr>
          <p:cNvCxnSpPr>
            <a:cxnSpLocks/>
          </p:cNvCxnSpPr>
          <p:nvPr/>
        </p:nvCxnSpPr>
        <p:spPr>
          <a:xfrm>
            <a:off x="4686264" y="4524290"/>
            <a:ext cx="455105" cy="417967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4278B1F-0348-BEA6-80EA-9CFFD4E21729}"/>
              </a:ext>
            </a:extLst>
          </p:cNvPr>
          <p:cNvGrpSpPr/>
          <p:nvPr/>
        </p:nvGrpSpPr>
        <p:grpSpPr>
          <a:xfrm>
            <a:off x="6357546" y="1969501"/>
            <a:ext cx="4251686" cy="2390916"/>
            <a:chOff x="5669462" y="1641193"/>
            <a:chExt cx="4251686" cy="2390916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87B9FC89-B004-B03A-81FF-4D3C04EA949B}"/>
                </a:ext>
              </a:extLst>
            </p:cNvPr>
            <p:cNvGrpSpPr/>
            <p:nvPr/>
          </p:nvGrpSpPr>
          <p:grpSpPr>
            <a:xfrm>
              <a:off x="5669462" y="1641193"/>
              <a:ext cx="4251686" cy="2390916"/>
              <a:chOff x="5048545" y="1841368"/>
              <a:chExt cx="4251686" cy="2551723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AFEBD584-8904-1472-794A-03197F047CEF}"/>
                  </a:ext>
                </a:extLst>
              </p:cNvPr>
              <p:cNvGrpSpPr/>
              <p:nvPr/>
            </p:nvGrpSpPr>
            <p:grpSpPr>
              <a:xfrm>
                <a:off x="5262069" y="2326831"/>
                <a:ext cx="3795630" cy="2048498"/>
                <a:chOff x="6656276" y="2371135"/>
                <a:chExt cx="4073822" cy="204849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EBEE1948-CBC3-83DB-B8F6-506BAEB86738}"/>
                    </a:ext>
                  </a:extLst>
                </p:cNvPr>
                <p:cNvGrpSpPr/>
                <p:nvPr/>
              </p:nvGrpSpPr>
              <p:grpSpPr>
                <a:xfrm>
                  <a:off x="8193004" y="3199918"/>
                  <a:ext cx="1044491" cy="1175133"/>
                  <a:chOff x="3996937" y="3098990"/>
                  <a:chExt cx="1294802" cy="1294802"/>
                </a:xfrm>
              </p:grpSpPr>
              <p:pic>
                <p:nvPicPr>
                  <p:cNvPr id="71" name="Graphic 13" descr="User outline">
                    <a:extLst>
                      <a:ext uri="{FF2B5EF4-FFF2-40B4-BE49-F238E27FC236}">
                        <a16:creationId xmlns:a16="http://schemas.microsoft.com/office/drawing/2014/main" id="{8EB5678D-658A-9C8E-8B7C-D4450DC0362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96937" y="3098990"/>
                    <a:ext cx="1294802" cy="1294802"/>
                  </a:xfrm>
                  <a:prstGeom prst="rect">
                    <a:avLst/>
                  </a:prstGeom>
                </p:spPr>
              </p:pic>
              <p:sp>
                <p:nvSpPr>
                  <p:cNvPr id="72" name="Text Box 10">
                    <a:extLst>
                      <a:ext uri="{FF2B5EF4-FFF2-40B4-BE49-F238E27FC236}">
                        <a16:creationId xmlns:a16="http://schemas.microsoft.com/office/drawing/2014/main" id="{148BFBC4-9511-EAC9-51E2-40CC04F7063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04836" y="4103022"/>
                    <a:ext cx="1136650" cy="277814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63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1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Participant</a:t>
                    </a:r>
                    <a:endParaRPr kumimoji="0" lang="en-US" alt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76074B5D-0AA4-362F-E4EB-B803009E88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45298" y="3445823"/>
                  <a:ext cx="480154" cy="0"/>
                </a:xfrm>
                <a:prstGeom prst="straightConnector1">
                  <a:avLst/>
                </a:prstGeom>
                <a:ln w="19050">
                  <a:solidFill>
                    <a:srgbClr val="FE97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43E10C93-63AD-1E09-684F-4A4B904756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86424" y="3449054"/>
                  <a:ext cx="480154" cy="0"/>
                </a:xfrm>
                <a:prstGeom prst="straightConnector1">
                  <a:avLst/>
                </a:prstGeom>
                <a:ln w="19050">
                  <a:solidFill>
                    <a:srgbClr val="0CA7F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60A23FB7-4D73-FECF-AF76-1B5CE0A9696F}"/>
                    </a:ext>
                  </a:extLst>
                </p:cNvPr>
                <p:cNvGrpSpPr/>
                <p:nvPr/>
              </p:nvGrpSpPr>
              <p:grpSpPr>
                <a:xfrm>
                  <a:off x="8829077" y="2385017"/>
                  <a:ext cx="1901021" cy="2034616"/>
                  <a:chOff x="8839814" y="2499801"/>
                  <a:chExt cx="1901021" cy="2034616"/>
                </a:xfrm>
              </p:grpSpPr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6B7AE1DB-CC58-5B38-ADF2-40D30456BD23}"/>
                      </a:ext>
                    </a:extLst>
                  </p:cNvPr>
                  <p:cNvGrpSpPr/>
                  <p:nvPr/>
                </p:nvGrpSpPr>
                <p:grpSpPr>
                  <a:xfrm>
                    <a:off x="8839814" y="2499801"/>
                    <a:ext cx="1901021" cy="2034616"/>
                    <a:chOff x="4813558" y="2266880"/>
                    <a:chExt cx="2356598" cy="2241808"/>
                  </a:xfrm>
                </p:grpSpPr>
                <p:pic>
                  <p:nvPicPr>
                    <p:cNvPr id="61" name="Graphic 60" descr="School girl outline">
                      <a:extLst>
                        <a:ext uri="{FF2B5EF4-FFF2-40B4-BE49-F238E27FC236}">
                          <a16:creationId xmlns:a16="http://schemas.microsoft.com/office/drawing/2014/main" id="{CD73ED71-A867-3090-9325-848FEAB9A2F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35532" y="3436920"/>
                      <a:ext cx="856385" cy="85638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2" name="Rectangle: Rounded Corners 61">
                      <a:extLst>
                        <a:ext uri="{FF2B5EF4-FFF2-40B4-BE49-F238E27FC236}">
                          <a16:creationId xmlns:a16="http://schemas.microsoft.com/office/drawing/2014/main" id="{5954E399-05D4-B9D2-C1A6-7C39EBB969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916" y="2901315"/>
                      <a:ext cx="1158240" cy="1294801"/>
                    </a:xfrm>
                    <a:prstGeom prst="roundRect">
                      <a:avLst/>
                    </a:prstGeom>
                    <a:noFill/>
                    <a:ln w="57150">
                      <a:solidFill>
                        <a:srgbClr val="77CEF9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" name="Speech Bubble: Rectangle with Corners Rounded 62">
                      <a:extLst>
                        <a:ext uri="{FF2B5EF4-FFF2-40B4-BE49-F238E27FC236}">
                          <a16:creationId xmlns:a16="http://schemas.microsoft.com/office/drawing/2014/main" id="{42D406FD-1E14-32E4-B856-3A44EB968B6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4813558" y="2266880"/>
                      <a:ext cx="1218030" cy="422956"/>
                    </a:xfrm>
                    <a:prstGeom prst="wedgeRoundRectCallout">
                      <a:avLst>
                        <a:gd name="adj1" fmla="val -39736"/>
                        <a:gd name="adj2" fmla="val 100379"/>
                        <a:gd name="adj3" fmla="val 16667"/>
                      </a:avLst>
                    </a:prstGeom>
                    <a:noFill/>
                    <a:ln w="28575">
                      <a:solidFill>
                        <a:srgbClr val="77CEF9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</a:t>
                      </a: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" name="Text Box 11">
                      <a:extLst>
                        <a:ext uri="{FF2B5EF4-FFF2-40B4-BE49-F238E27FC236}">
                          <a16:creationId xmlns:a16="http://schemas.microsoft.com/office/drawing/2014/main" id="{365119F2-1DA1-222E-972D-AC773BB3F3E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26779" y="4230875"/>
                      <a:ext cx="1136650" cy="277813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635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100" i="1" dirty="0">
                          <a:latin typeface="Sylfaen" panose="010A0502050306030303" pitchFamily="18" charset="0"/>
                          <a:cs typeface="Times New Roman" panose="02020603050405020304" pitchFamily="18" charset="0"/>
                        </a:rPr>
                        <a:t>Right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5" name="Text Box 10">
                      <a:extLst>
                        <a:ext uri="{FF2B5EF4-FFF2-40B4-BE49-F238E27FC236}">
                          <a16:creationId xmlns:a16="http://schemas.microsoft.com/office/drawing/2014/main" id="{875088BF-BD73-A473-C120-28694C2E0A2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26779" y="2646658"/>
                      <a:ext cx="1136650" cy="2778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rgbClr val="0CA7F4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Talker B</a:t>
                      </a:r>
                      <a:endParaRPr kumimoji="0" lang="en-US" altLang="en-US" sz="2400" b="1" u="none" strike="noStrike" cap="none" normalizeH="0" baseline="0" dirty="0">
                        <a:ln>
                          <a:noFill/>
                        </a:ln>
                        <a:solidFill>
                          <a:srgbClr val="0CA7F4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</p:grpSp>
              <p:pic>
                <p:nvPicPr>
                  <p:cNvPr id="58" name="Graphic 57" descr="Female outline">
                    <a:extLst>
                      <a:ext uri="{FF2B5EF4-FFF2-40B4-BE49-F238E27FC236}">
                        <a16:creationId xmlns:a16="http://schemas.microsoft.com/office/drawing/2014/main" id="{E0611F7A-04C5-A992-51AF-8F39B20181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391163" y="3118899"/>
                    <a:ext cx="334952" cy="376847"/>
                  </a:xfrm>
                  <a:prstGeom prst="rect">
                    <a:avLst/>
                  </a:prstGeom>
                </p:spPr>
              </p:pic>
              <p:pic>
                <p:nvPicPr>
                  <p:cNvPr id="59" name="Graphic 58" descr="Ear outline">
                    <a:extLst>
                      <a:ext uri="{FF2B5EF4-FFF2-40B4-BE49-F238E27FC236}">
                        <a16:creationId xmlns:a16="http://schemas.microsoft.com/office/drawing/2014/main" id="{5A1ED9B4-B8A0-C6FD-0F3E-2DCCF04CEF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00727" y="3502139"/>
                    <a:ext cx="288948" cy="41261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5C603BD-A54D-C020-3959-D43A6B6534E8}"/>
                    </a:ext>
                  </a:extLst>
                </p:cNvPr>
                <p:cNvGrpSpPr/>
                <p:nvPr/>
              </p:nvGrpSpPr>
              <p:grpSpPr>
                <a:xfrm>
                  <a:off x="6656276" y="2371135"/>
                  <a:ext cx="1896150" cy="2023128"/>
                  <a:chOff x="6573471" y="2515805"/>
                  <a:chExt cx="1896150" cy="2023128"/>
                </a:xfrm>
              </p:grpSpPr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AA4CD459-171D-F5F2-E6A1-86B4812AEFA8}"/>
                      </a:ext>
                    </a:extLst>
                  </p:cNvPr>
                  <p:cNvGrpSpPr/>
                  <p:nvPr/>
                </p:nvGrpSpPr>
                <p:grpSpPr>
                  <a:xfrm>
                    <a:off x="6573471" y="2515805"/>
                    <a:ext cx="1896150" cy="2023128"/>
                    <a:chOff x="2011944" y="2352041"/>
                    <a:chExt cx="2350560" cy="2229152"/>
                  </a:xfrm>
                </p:grpSpPr>
                <p:pic>
                  <p:nvPicPr>
                    <p:cNvPr id="66" name="Graphic 65" descr="School boy outline">
                      <a:extLst>
                        <a:ext uri="{FF2B5EF4-FFF2-40B4-BE49-F238E27FC236}">
                          <a16:creationId xmlns:a16="http://schemas.microsoft.com/office/drawing/2014/main" id="{B6835734-4E55-A645-E0E2-D137ABDD33B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427154" y="3484432"/>
                      <a:ext cx="856384" cy="85638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7" name="Rectangle: Rounded Corners 66">
                      <a:extLst>
                        <a:ext uri="{FF2B5EF4-FFF2-40B4-BE49-F238E27FC236}">
                          <a16:creationId xmlns:a16="http://schemas.microsoft.com/office/drawing/2014/main" id="{A552B3DB-C459-B3C6-1813-10672C30D8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1944" y="2954020"/>
                      <a:ext cx="1165225" cy="1294801"/>
                    </a:xfrm>
                    <a:prstGeom prst="roundRect">
                      <a:avLst/>
                    </a:prstGeom>
                    <a:noFill/>
                    <a:ln w="57150">
                      <a:solidFill>
                        <a:srgbClr val="FFBE5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" name="Speech Bubble: Rectangle with Corners Rounded 67">
                      <a:extLst>
                        <a:ext uri="{FF2B5EF4-FFF2-40B4-BE49-F238E27FC236}">
                          <a16:creationId xmlns:a16="http://schemas.microsoft.com/office/drawing/2014/main" id="{BBE0C5D5-9E3C-DF38-220C-61E09B4C8A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39975" y="2352041"/>
                      <a:ext cx="1222529" cy="419210"/>
                    </a:xfrm>
                    <a:prstGeom prst="wedgeRoundRectCallout">
                      <a:avLst>
                        <a:gd name="adj1" fmla="val -39736"/>
                        <a:gd name="adj2" fmla="val 100379"/>
                        <a:gd name="adj3" fmla="val 16667"/>
                      </a:avLst>
                    </a:prstGeom>
                    <a:noFill/>
                    <a:ln w="28575">
                      <a:solidFill>
                        <a:srgbClr val="FFBE5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dino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aur</a:t>
                      </a:r>
                      <a:r>
                        <a:rPr lang="en-US" sz="11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  <p:sp>
                  <p:nvSpPr>
                    <p:cNvPr id="69" name="Text Box 10">
                      <a:extLst>
                        <a:ext uri="{FF2B5EF4-FFF2-40B4-BE49-F238E27FC236}">
                          <a16:creationId xmlns:a16="http://schemas.microsoft.com/office/drawing/2014/main" id="{590C7867-BE46-1735-1A76-348A5FDB61C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37935" y="4303381"/>
                      <a:ext cx="1136650" cy="27781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635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Left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0" name="Text Box 10">
                      <a:extLst>
                        <a:ext uri="{FF2B5EF4-FFF2-40B4-BE49-F238E27FC236}">
                          <a16:creationId xmlns:a16="http://schemas.microsoft.com/office/drawing/2014/main" id="{48552BAA-45CE-C60B-FD4C-65E0DF99418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37935" y="2694838"/>
                      <a:ext cx="1136650" cy="2778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rgbClr val="FE9700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Talker A</a:t>
                      </a:r>
                      <a:endParaRPr kumimoji="0" lang="en-US" altLang="en-US" sz="2400" b="1" u="none" strike="noStrike" cap="none" normalizeH="0" baseline="0" dirty="0">
                        <a:ln>
                          <a:noFill/>
                        </a:ln>
                        <a:solidFill>
                          <a:srgbClr val="FE97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</p:grpSp>
              <p:pic>
                <p:nvPicPr>
                  <p:cNvPr id="57" name="Graphic 56" descr="Male outline">
                    <a:extLst>
                      <a:ext uri="{FF2B5EF4-FFF2-40B4-BE49-F238E27FC236}">
                        <a16:creationId xmlns:a16="http://schemas.microsoft.com/office/drawing/2014/main" id="{207F217F-D2A0-F7A7-D4BA-3D7FB952A3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21804" y="3114054"/>
                    <a:ext cx="366960" cy="412859"/>
                  </a:xfrm>
                  <a:prstGeom prst="rect">
                    <a:avLst/>
                  </a:prstGeom>
                </p:spPr>
              </p:pic>
              <p:pic>
                <p:nvPicPr>
                  <p:cNvPr id="60" name="Graphic 59" descr="Ear outline">
                    <a:extLst>
                      <a:ext uri="{FF2B5EF4-FFF2-40B4-BE49-F238E27FC236}">
                        <a16:creationId xmlns:a16="http://schemas.microsoft.com/office/drawing/2014/main" id="{8C4C501C-AE2D-C4C1-6596-9B8C4FEAB50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6631226" y="3492312"/>
                    <a:ext cx="288948" cy="412616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51CDC63-0551-790B-A202-891478DC3FFF}"/>
                  </a:ext>
                </a:extLst>
              </p:cNvPr>
              <p:cNvSpPr txBox="1"/>
              <p:nvPr/>
            </p:nvSpPr>
            <p:spPr>
              <a:xfrm>
                <a:off x="6442900" y="1841368"/>
                <a:ext cx="15229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Sylfaen" panose="010A0502050306030303" pitchFamily="18" charset="0"/>
                  </a:rPr>
                  <a:t>Critical Trial</a:t>
                </a:r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38B03A7A-3730-5C02-680F-89839E2E2F00}"/>
                  </a:ext>
                </a:extLst>
              </p:cNvPr>
              <p:cNvSpPr/>
              <p:nvPr/>
            </p:nvSpPr>
            <p:spPr>
              <a:xfrm>
                <a:off x="5048545" y="2179923"/>
                <a:ext cx="4251686" cy="2213168"/>
              </a:xfrm>
              <a:prstGeom prst="roundRect">
                <a:avLst/>
              </a:prstGeom>
              <a:noFill/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ABEF0E31-CA85-C835-7FD1-72A8D8CF6B54}"/>
                </a:ext>
              </a:extLst>
            </p:cNvPr>
            <p:cNvSpPr txBox="1"/>
            <p:nvPr/>
          </p:nvSpPr>
          <p:spPr>
            <a:xfrm>
              <a:off x="5934895" y="3366371"/>
              <a:ext cx="328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D133495B-B197-34C2-D0EB-35C59E93B106}"/>
                </a:ext>
              </a:extLst>
            </p:cNvPr>
            <p:cNvSpPr txBox="1"/>
            <p:nvPr/>
          </p:nvSpPr>
          <p:spPr>
            <a:xfrm>
              <a:off x="9287350" y="3375816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Sh</a:t>
              </a:r>
              <a:endParaRPr lang="en-US" dirty="0"/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4AF7BCE-0408-057C-B38D-7BF463193038}"/>
              </a:ext>
            </a:extLst>
          </p:cNvPr>
          <p:cNvGrpSpPr/>
          <p:nvPr/>
        </p:nvGrpSpPr>
        <p:grpSpPr>
          <a:xfrm>
            <a:off x="1390369" y="1969587"/>
            <a:ext cx="4251686" cy="2369038"/>
            <a:chOff x="333568" y="1626628"/>
            <a:chExt cx="4251686" cy="2272510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702D5C78-CC38-6518-B19F-2FD11A1B415F}"/>
                </a:ext>
              </a:extLst>
            </p:cNvPr>
            <p:cNvGrpSpPr/>
            <p:nvPr/>
          </p:nvGrpSpPr>
          <p:grpSpPr>
            <a:xfrm>
              <a:off x="333568" y="1626628"/>
              <a:ext cx="4251686" cy="2272510"/>
              <a:chOff x="399166" y="1837098"/>
              <a:chExt cx="4251686" cy="2627118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5038103-1D24-8BEE-372C-B96F84D022D6}"/>
                  </a:ext>
                </a:extLst>
              </p:cNvPr>
              <p:cNvSpPr txBox="1"/>
              <p:nvPr/>
            </p:nvSpPr>
            <p:spPr>
              <a:xfrm>
                <a:off x="1765294" y="1837098"/>
                <a:ext cx="1522981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Sylfaen" panose="010A0502050306030303" pitchFamily="18" charset="0"/>
                  </a:rPr>
                  <a:t>Filler Trial</a:t>
                </a:r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AA804077-66F3-A730-BEEE-032C76F0D4CE}"/>
                  </a:ext>
                </a:extLst>
              </p:cNvPr>
              <p:cNvGrpSpPr/>
              <p:nvPr/>
            </p:nvGrpSpPr>
            <p:grpSpPr>
              <a:xfrm>
                <a:off x="576709" y="2637234"/>
                <a:ext cx="3815138" cy="1712586"/>
                <a:chOff x="6656274" y="2674039"/>
                <a:chExt cx="4094760" cy="1712586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962EE586-63FB-886A-7CD9-A6593BF8EE52}"/>
                    </a:ext>
                  </a:extLst>
                </p:cNvPr>
                <p:cNvGrpSpPr/>
                <p:nvPr/>
              </p:nvGrpSpPr>
              <p:grpSpPr>
                <a:xfrm>
                  <a:off x="8136652" y="3189977"/>
                  <a:ext cx="1044491" cy="1196648"/>
                  <a:chOff x="3927080" y="3088037"/>
                  <a:chExt cx="1294802" cy="1318508"/>
                </a:xfrm>
              </p:grpSpPr>
              <p:pic>
                <p:nvPicPr>
                  <p:cNvPr id="156" name="Graphic 13" descr="User outline">
                    <a:extLst>
                      <a:ext uri="{FF2B5EF4-FFF2-40B4-BE49-F238E27FC236}">
                        <a16:creationId xmlns:a16="http://schemas.microsoft.com/office/drawing/2014/main" id="{938EF0A1-B4E8-8991-CAAE-19CC758538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27080" y="3088037"/>
                    <a:ext cx="1294802" cy="1294802"/>
                  </a:xfrm>
                  <a:prstGeom prst="rect">
                    <a:avLst/>
                  </a:prstGeom>
                </p:spPr>
              </p:pic>
              <p:sp>
                <p:nvSpPr>
                  <p:cNvPr id="157" name="Text Box 10">
                    <a:extLst>
                      <a:ext uri="{FF2B5EF4-FFF2-40B4-BE49-F238E27FC236}">
                        <a16:creationId xmlns:a16="http://schemas.microsoft.com/office/drawing/2014/main" id="{65B54DBA-6727-9F75-8031-91E60285C98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06155" y="4128732"/>
                    <a:ext cx="1136650" cy="277813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63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1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Participant</a:t>
                    </a:r>
                    <a:endParaRPr kumimoji="0" lang="en-US" alt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6912D945-994D-BFF9-C05B-35BA8FD7B6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45298" y="3445823"/>
                  <a:ext cx="480154" cy="0"/>
                </a:xfrm>
                <a:prstGeom prst="straightConnector1">
                  <a:avLst/>
                </a:prstGeom>
                <a:ln w="19050">
                  <a:solidFill>
                    <a:srgbClr val="FE97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E9952097-9E4D-8E0C-ED21-1A3317697F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86424" y="3449054"/>
                  <a:ext cx="480154" cy="0"/>
                </a:xfrm>
                <a:prstGeom prst="straightConnector1">
                  <a:avLst/>
                </a:prstGeom>
                <a:ln w="19050">
                  <a:solidFill>
                    <a:srgbClr val="0CA7F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C15BD851-7E4B-235C-C5C0-DFAC1B933967}"/>
                    </a:ext>
                  </a:extLst>
                </p:cNvPr>
                <p:cNvGrpSpPr/>
                <p:nvPr/>
              </p:nvGrpSpPr>
              <p:grpSpPr>
                <a:xfrm>
                  <a:off x="9734711" y="2719608"/>
                  <a:ext cx="1016323" cy="1359271"/>
                  <a:chOff x="9745448" y="2834392"/>
                  <a:chExt cx="1016323" cy="1359271"/>
                </a:xfrm>
              </p:grpSpPr>
              <p:grpSp>
                <p:nvGrpSpPr>
                  <p:cNvPr id="148" name="Group 147">
                    <a:extLst>
                      <a:ext uri="{FF2B5EF4-FFF2-40B4-BE49-F238E27FC236}">
                        <a16:creationId xmlns:a16="http://schemas.microsoft.com/office/drawing/2014/main" id="{BC5B07ED-6359-5EFE-801B-B3D2D3360E89}"/>
                      </a:ext>
                    </a:extLst>
                  </p:cNvPr>
                  <p:cNvGrpSpPr/>
                  <p:nvPr/>
                </p:nvGrpSpPr>
                <p:grpSpPr>
                  <a:xfrm>
                    <a:off x="9745448" y="2834392"/>
                    <a:ext cx="1016323" cy="1359271"/>
                    <a:chOff x="5936225" y="2635547"/>
                    <a:chExt cx="1259883" cy="1497692"/>
                  </a:xfrm>
                </p:grpSpPr>
                <p:pic>
                  <p:nvPicPr>
                    <p:cNvPr id="151" name="Graphic 150" descr="School girl outline">
                      <a:extLst>
                        <a:ext uri="{FF2B5EF4-FFF2-40B4-BE49-F238E27FC236}">
                          <a16:creationId xmlns:a16="http://schemas.microsoft.com/office/drawing/2014/main" id="{E61AB27B-E561-B4FF-0E65-CFDD864EAD2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36225" y="3064600"/>
                      <a:ext cx="856384" cy="85638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52" name="Rectangle: Rounded Corners 151">
                      <a:extLst>
                        <a:ext uri="{FF2B5EF4-FFF2-40B4-BE49-F238E27FC236}">
                          <a16:creationId xmlns:a16="http://schemas.microsoft.com/office/drawing/2014/main" id="{8A7D3F2F-3A64-1A01-2121-26EECE3FAF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917" y="2901315"/>
                      <a:ext cx="1158240" cy="901700"/>
                    </a:xfrm>
                    <a:prstGeom prst="roundRect">
                      <a:avLst/>
                    </a:prstGeom>
                    <a:noFill/>
                    <a:ln w="57150">
                      <a:solidFill>
                        <a:srgbClr val="77CEF9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" name="Text Box 11">
                      <a:extLst>
                        <a:ext uri="{FF2B5EF4-FFF2-40B4-BE49-F238E27FC236}">
                          <a16:creationId xmlns:a16="http://schemas.microsoft.com/office/drawing/2014/main" id="{513B371D-A776-D27B-CEDB-4EE77A3C21BB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59458" y="3855426"/>
                      <a:ext cx="1136650" cy="277813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635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Right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5" name="Text Box 10">
                      <a:extLst>
                        <a:ext uri="{FF2B5EF4-FFF2-40B4-BE49-F238E27FC236}">
                          <a16:creationId xmlns:a16="http://schemas.microsoft.com/office/drawing/2014/main" id="{BECB5022-2692-FC1F-8D21-6BADB8373F4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56219" y="2635547"/>
                      <a:ext cx="1136650" cy="2778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rgbClr val="0CA7F4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Talker B</a:t>
                      </a:r>
                      <a:endParaRPr kumimoji="0" lang="en-US" altLang="en-US" sz="2400" b="1" u="none" strike="noStrike" cap="none" normalizeH="0" baseline="0" dirty="0">
                        <a:ln>
                          <a:noFill/>
                        </a:ln>
                        <a:solidFill>
                          <a:srgbClr val="0CA7F4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</p:grpSp>
              <p:pic>
                <p:nvPicPr>
                  <p:cNvPr id="149" name="Graphic 148" descr="Female outline">
                    <a:extLst>
                      <a:ext uri="{FF2B5EF4-FFF2-40B4-BE49-F238E27FC236}">
                        <a16:creationId xmlns:a16="http://schemas.microsoft.com/office/drawing/2014/main" id="{1E3A9258-CA60-7425-3D13-E0B3E86061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391163" y="3118899"/>
                    <a:ext cx="334952" cy="376847"/>
                  </a:xfrm>
                  <a:prstGeom prst="rect">
                    <a:avLst/>
                  </a:prstGeom>
                </p:spPr>
              </p:pic>
              <p:pic>
                <p:nvPicPr>
                  <p:cNvPr id="150" name="Graphic 149" descr="Ear outline">
                    <a:extLst>
                      <a:ext uri="{FF2B5EF4-FFF2-40B4-BE49-F238E27FC236}">
                        <a16:creationId xmlns:a16="http://schemas.microsoft.com/office/drawing/2014/main" id="{D6719AE9-74BD-EEEC-5CC1-49D736D2CA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398711" y="3482889"/>
                    <a:ext cx="288949" cy="41261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151ECFAA-2514-84D8-1082-55F7D30BAFB7}"/>
                    </a:ext>
                  </a:extLst>
                </p:cNvPr>
                <p:cNvGrpSpPr/>
                <p:nvPr/>
              </p:nvGrpSpPr>
              <p:grpSpPr>
                <a:xfrm>
                  <a:off x="6656274" y="2674039"/>
                  <a:ext cx="1046377" cy="1341743"/>
                  <a:chOff x="6573469" y="2818709"/>
                  <a:chExt cx="1046377" cy="1341743"/>
                </a:xfrm>
              </p:grpSpPr>
              <p:grpSp>
                <p:nvGrpSpPr>
                  <p:cNvPr id="140" name="Group 139">
                    <a:extLst>
                      <a:ext uri="{FF2B5EF4-FFF2-40B4-BE49-F238E27FC236}">
                        <a16:creationId xmlns:a16="http://schemas.microsoft.com/office/drawing/2014/main" id="{3D6FA6CC-3F44-60F4-0CBF-F6CDBFD19FAE}"/>
                      </a:ext>
                    </a:extLst>
                  </p:cNvPr>
                  <p:cNvGrpSpPr/>
                  <p:nvPr/>
                </p:nvGrpSpPr>
                <p:grpSpPr>
                  <a:xfrm>
                    <a:off x="6573469" y="2818709"/>
                    <a:ext cx="1046377" cy="1341743"/>
                    <a:chOff x="2011943" y="2685791"/>
                    <a:chExt cx="1297140" cy="1478379"/>
                  </a:xfrm>
                </p:grpSpPr>
                <p:pic>
                  <p:nvPicPr>
                    <p:cNvPr id="143" name="Graphic 142" descr="School boy outline">
                      <a:extLst>
                        <a:ext uri="{FF2B5EF4-FFF2-40B4-BE49-F238E27FC236}">
                          <a16:creationId xmlns:a16="http://schemas.microsoft.com/office/drawing/2014/main" id="{9F99F9D3-956A-CE11-9960-EF69871F34B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452699" y="3111545"/>
                      <a:ext cx="856384" cy="85638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44" name="Rectangle: Rounded Corners 143">
                      <a:extLst>
                        <a:ext uri="{FF2B5EF4-FFF2-40B4-BE49-F238E27FC236}">
                          <a16:creationId xmlns:a16="http://schemas.microsoft.com/office/drawing/2014/main" id="{54F561B7-D73F-E1F7-12B1-9302E74299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1944" y="2954020"/>
                      <a:ext cx="1165225" cy="901700"/>
                    </a:xfrm>
                    <a:prstGeom prst="roundRect">
                      <a:avLst/>
                    </a:prstGeom>
                    <a:noFill/>
                    <a:ln w="57150">
                      <a:solidFill>
                        <a:srgbClr val="FFBE5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6" name="Text Box 10">
                      <a:extLst>
                        <a:ext uri="{FF2B5EF4-FFF2-40B4-BE49-F238E27FC236}">
                          <a16:creationId xmlns:a16="http://schemas.microsoft.com/office/drawing/2014/main" id="{4024E44C-BDA7-EA0B-C6CE-7EAC0023DC6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11944" y="3886357"/>
                      <a:ext cx="1136650" cy="277813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635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100" i="1" dirty="0">
                          <a:latin typeface="Sylfaen" panose="010A0502050306030303" pitchFamily="18" charset="0"/>
                          <a:cs typeface="Times New Roman" panose="02020603050405020304" pitchFamily="18" charset="0"/>
                        </a:rPr>
                        <a:t>Left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7" name="Text Box 10">
                      <a:extLst>
                        <a:ext uri="{FF2B5EF4-FFF2-40B4-BE49-F238E27FC236}">
                          <a16:creationId xmlns:a16="http://schemas.microsoft.com/office/drawing/2014/main" id="{13FEA016-957E-D2C4-2B51-79455BD9E1B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11943" y="2685791"/>
                      <a:ext cx="1136651" cy="27781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rgbClr val="FE9700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Talker A</a:t>
                      </a:r>
                      <a:endParaRPr kumimoji="0" lang="en-US" altLang="en-US" sz="2400" b="1" u="none" strike="noStrike" cap="none" normalizeH="0" baseline="0" dirty="0">
                        <a:ln>
                          <a:noFill/>
                        </a:ln>
                        <a:solidFill>
                          <a:srgbClr val="FE97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</p:grpSp>
              <p:pic>
                <p:nvPicPr>
                  <p:cNvPr id="141" name="Graphic 140" descr="Male outline">
                    <a:extLst>
                      <a:ext uri="{FF2B5EF4-FFF2-40B4-BE49-F238E27FC236}">
                        <a16:creationId xmlns:a16="http://schemas.microsoft.com/office/drawing/2014/main" id="{DE2513E5-AA4C-7B29-38D5-F4A3FD6FC4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21804" y="3114054"/>
                    <a:ext cx="366960" cy="412859"/>
                  </a:xfrm>
                  <a:prstGeom prst="rect">
                    <a:avLst/>
                  </a:prstGeom>
                </p:spPr>
              </p:pic>
              <p:pic>
                <p:nvPicPr>
                  <p:cNvPr id="142" name="Graphic 141" descr="Ear outline">
                    <a:extLst>
                      <a:ext uri="{FF2B5EF4-FFF2-40B4-BE49-F238E27FC236}">
                        <a16:creationId xmlns:a16="http://schemas.microsoft.com/office/drawing/2014/main" id="{35426EF7-C081-463E-27BF-E536806A05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6632759" y="3471328"/>
                    <a:ext cx="288948" cy="412616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24B90BC2-18E6-DAB4-CD59-1643A16A6938}"/>
                  </a:ext>
                </a:extLst>
              </p:cNvPr>
              <p:cNvSpPr/>
              <p:nvPr/>
            </p:nvSpPr>
            <p:spPr>
              <a:xfrm>
                <a:off x="399166" y="2175652"/>
                <a:ext cx="4251686" cy="2288564"/>
              </a:xfrm>
              <a:prstGeom prst="roundRect">
                <a:avLst/>
              </a:prstGeom>
              <a:noFill/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4" name="Speech Bubble: Rectangle with Corners Rounded 173">
              <a:extLst>
                <a:ext uri="{FF2B5EF4-FFF2-40B4-BE49-F238E27FC236}">
                  <a16:creationId xmlns:a16="http://schemas.microsoft.com/office/drawing/2014/main" id="{CB71020A-1E48-C742-0AC1-81C9CD2B377B}"/>
                </a:ext>
              </a:extLst>
            </p:cNvPr>
            <p:cNvSpPr/>
            <p:nvPr/>
          </p:nvSpPr>
          <p:spPr>
            <a:xfrm>
              <a:off x="1423818" y="2049731"/>
              <a:ext cx="854298" cy="356489"/>
            </a:xfrm>
            <a:prstGeom prst="wedgeRoundRectCallout">
              <a:avLst>
                <a:gd name="adj1" fmla="val -39736"/>
                <a:gd name="adj2" fmla="val 100379"/>
                <a:gd name="adj3" fmla="val 16667"/>
              </a:avLst>
            </a:prstGeom>
            <a:noFill/>
            <a:ln w="28575">
              <a:solidFill>
                <a:srgbClr val="FFBE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en-US" sz="1400" dirty="0" err="1">
                  <a:solidFill>
                    <a:schemeClr val="tx1"/>
                  </a:solidFill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US" sz="1400" dirty="0" err="1">
                  <a:solidFill>
                    <a:schemeClr val="tx1"/>
                  </a:solidFill>
                  <a:latin typeface="Sylfaen" panose="010A0502050306030303" pitchFamily="18" charset="0"/>
                </a:rPr>
                <a:t>ogelai</a:t>
              </a:r>
              <a:endParaRPr lang="en-US" sz="1200" dirty="0">
                <a:solidFill>
                  <a:schemeClr val="tx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Speech Bubble: Rectangle with Corners Rounded 174">
              <a:extLst>
                <a:ext uri="{FF2B5EF4-FFF2-40B4-BE49-F238E27FC236}">
                  <a16:creationId xmlns:a16="http://schemas.microsoft.com/office/drawing/2014/main" id="{EA2AB4A1-A5DD-8C0D-4642-F44B23546356}"/>
                </a:ext>
              </a:extLst>
            </p:cNvPr>
            <p:cNvSpPr/>
            <p:nvPr/>
          </p:nvSpPr>
          <p:spPr>
            <a:xfrm flipH="1">
              <a:off x="2535317" y="2069594"/>
              <a:ext cx="890450" cy="359675"/>
            </a:xfrm>
            <a:prstGeom prst="wedgeRoundRectCallout">
              <a:avLst>
                <a:gd name="adj1" fmla="val -39736"/>
                <a:gd name="adj2" fmla="val 100379"/>
                <a:gd name="adj3" fmla="val 16667"/>
              </a:avLst>
            </a:prstGeom>
            <a:noFill/>
            <a:ln w="28575">
              <a:solidFill>
                <a:srgbClr val="77CE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dirty="0">
                  <a:solidFill>
                    <a:schemeClr val="tx1"/>
                  </a:solidFill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1300" dirty="0"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omantic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390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 Box 10">
            <a:extLst>
              <a:ext uri="{FF2B5EF4-FFF2-40B4-BE49-F238E27FC236}">
                <a16:creationId xmlns:a16="http://schemas.microsoft.com/office/drawing/2014/main" id="{D4F9A24F-F7AD-2DDA-3804-9714537B8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244" y="3472739"/>
            <a:ext cx="1182249" cy="3506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u="none" strike="noStrike" cap="none" normalizeH="0" baseline="0" dirty="0">
                <a:ln>
                  <a:noFill/>
                </a:ln>
                <a:solidFill>
                  <a:srgbClr val="FE9700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Talker A </a:t>
            </a:r>
            <a:endParaRPr kumimoji="0" lang="en-US" altLang="en-US" sz="3600" b="1" u="none" strike="noStrike" cap="none" normalizeH="0" baseline="0" dirty="0">
              <a:ln>
                <a:noFill/>
              </a:ln>
              <a:solidFill>
                <a:srgbClr val="FE97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9" name="Graphic 68" descr="School girl outline">
            <a:extLst>
              <a:ext uri="{FF2B5EF4-FFF2-40B4-BE49-F238E27FC236}">
                <a16:creationId xmlns:a16="http://schemas.microsoft.com/office/drawing/2014/main" id="{E7D62FCF-DFA3-DB0E-36B0-E6F3ECC8C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4633" y="4261652"/>
            <a:ext cx="643655" cy="728255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E9B7D53F-7A2B-DBD5-A90A-BC6D406C8CD9}"/>
              </a:ext>
            </a:extLst>
          </p:cNvPr>
          <p:cNvSpPr/>
          <p:nvPr/>
        </p:nvSpPr>
        <p:spPr>
          <a:xfrm>
            <a:off x="3442044" y="3806182"/>
            <a:ext cx="870528" cy="1101078"/>
          </a:xfrm>
          <a:prstGeom prst="roundRect">
            <a:avLst/>
          </a:prstGeom>
          <a:noFill/>
          <a:ln w="57150">
            <a:solidFill>
              <a:srgbClr val="FFB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1" name="Text Box 11">
            <a:extLst>
              <a:ext uri="{FF2B5EF4-FFF2-40B4-BE49-F238E27FC236}">
                <a16:creationId xmlns:a16="http://schemas.microsoft.com/office/drawing/2014/main" id="{74F6E23D-639D-881E-E82F-4112E2844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3214" y="4953461"/>
            <a:ext cx="854301" cy="23624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2" name="Graphic 71" descr="Female outline">
            <a:extLst>
              <a:ext uri="{FF2B5EF4-FFF2-40B4-BE49-F238E27FC236}">
                <a16:creationId xmlns:a16="http://schemas.microsoft.com/office/drawing/2014/main" id="{FC2CBA89-06DD-2B40-71D4-C923F0C6F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6772" y="3846751"/>
            <a:ext cx="312079" cy="353098"/>
          </a:xfrm>
          <a:prstGeom prst="rect">
            <a:avLst/>
          </a:prstGeom>
        </p:spPr>
      </p:pic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38AACAA-DD07-CF48-B0B6-3499AD1E6F81}"/>
              </a:ext>
            </a:extLst>
          </p:cNvPr>
          <p:cNvSpPr/>
          <p:nvPr/>
        </p:nvSpPr>
        <p:spPr>
          <a:xfrm>
            <a:off x="3466137" y="5257392"/>
            <a:ext cx="870528" cy="1101078"/>
          </a:xfrm>
          <a:prstGeom prst="roundRect">
            <a:avLst/>
          </a:prstGeom>
          <a:noFill/>
          <a:ln w="57150">
            <a:solidFill>
              <a:srgbClr val="FFB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FFBE5F"/>
              </a:solidFill>
            </a:endParaRPr>
          </a:p>
        </p:txBody>
      </p:sp>
      <p:sp>
        <p:nvSpPr>
          <p:cNvPr id="56" name="Text Box 11">
            <a:extLst>
              <a:ext uri="{FF2B5EF4-FFF2-40B4-BE49-F238E27FC236}">
                <a16:creationId xmlns:a16="http://schemas.microsoft.com/office/drawing/2014/main" id="{57E2CD8F-34AE-7E85-C07E-DEECB9F68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7307" y="6404671"/>
            <a:ext cx="854301" cy="23624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9" name="Graphic 58" descr="School boy outline">
            <a:extLst>
              <a:ext uri="{FF2B5EF4-FFF2-40B4-BE49-F238E27FC236}">
                <a16:creationId xmlns:a16="http://schemas.microsoft.com/office/drawing/2014/main" id="{7BD83BEB-6C5C-68C8-F6B5-75F52376AD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07841" y="5703054"/>
            <a:ext cx="643653" cy="728254"/>
          </a:xfrm>
          <a:prstGeom prst="rect">
            <a:avLst/>
          </a:prstGeom>
        </p:spPr>
      </p:pic>
      <p:pic>
        <p:nvPicPr>
          <p:cNvPr id="62" name="Graphic 61" descr="Male outline">
            <a:extLst>
              <a:ext uri="{FF2B5EF4-FFF2-40B4-BE49-F238E27FC236}">
                <a16:creationId xmlns:a16="http://schemas.microsoft.com/office/drawing/2014/main" id="{9C79FC73-C965-9480-4D47-9779BEA98F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67248" y="5304826"/>
            <a:ext cx="341901" cy="386841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9B57281C-8EDB-E493-0F45-D45652E8E98D}"/>
              </a:ext>
            </a:extLst>
          </p:cNvPr>
          <p:cNvSpPr txBox="1"/>
          <p:nvPr/>
        </p:nvSpPr>
        <p:spPr>
          <a:xfrm>
            <a:off x="3903867" y="4540401"/>
            <a:ext cx="41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</a:t>
            </a:r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04FE0EB-FDDE-AD93-A3EE-4E96A4E226F5}"/>
              </a:ext>
            </a:extLst>
          </p:cNvPr>
          <p:cNvSpPr txBox="1"/>
          <p:nvPr/>
        </p:nvSpPr>
        <p:spPr>
          <a:xfrm>
            <a:off x="3931504" y="5987392"/>
            <a:ext cx="41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</a:t>
            </a:r>
            <a:endParaRPr lang="en-US" dirty="0"/>
          </a:p>
        </p:txBody>
      </p:sp>
      <p:sp>
        <p:nvSpPr>
          <p:cNvPr id="50" name="Text Box 10">
            <a:extLst>
              <a:ext uri="{FF2B5EF4-FFF2-40B4-BE49-F238E27FC236}">
                <a16:creationId xmlns:a16="http://schemas.microsoft.com/office/drawing/2014/main" id="{25385EE8-0738-E6AD-5E74-C64195104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148" y="3480905"/>
            <a:ext cx="1182249" cy="3506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u="none" strike="noStrike" cap="none" normalizeH="0" baseline="0" dirty="0">
                <a:ln>
                  <a:noFill/>
                </a:ln>
                <a:solidFill>
                  <a:srgbClr val="FE9700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Talker A </a:t>
            </a:r>
            <a:endParaRPr kumimoji="0" lang="en-US" altLang="en-US" sz="3600" b="1" u="none" strike="noStrike" cap="none" normalizeH="0" baseline="0" dirty="0">
              <a:ln>
                <a:noFill/>
              </a:ln>
              <a:solidFill>
                <a:srgbClr val="FE97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8" name="Graphic 107" descr="School girl outline">
            <a:extLst>
              <a:ext uri="{FF2B5EF4-FFF2-40B4-BE49-F238E27FC236}">
                <a16:creationId xmlns:a16="http://schemas.microsoft.com/office/drawing/2014/main" id="{16F16696-8606-53DD-A44A-13C121DBD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9531" y="4246896"/>
            <a:ext cx="643655" cy="728255"/>
          </a:xfrm>
          <a:prstGeom prst="rect">
            <a:avLst/>
          </a:prstGeom>
        </p:spPr>
      </p:pic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8DD8ECC1-B590-8221-B14F-3ED085A89FA2}"/>
              </a:ext>
            </a:extLst>
          </p:cNvPr>
          <p:cNvSpPr/>
          <p:nvPr/>
        </p:nvSpPr>
        <p:spPr>
          <a:xfrm>
            <a:off x="6196942" y="3791426"/>
            <a:ext cx="870528" cy="1101078"/>
          </a:xfrm>
          <a:prstGeom prst="roundRect">
            <a:avLst/>
          </a:prstGeom>
          <a:noFill/>
          <a:ln w="57150">
            <a:solidFill>
              <a:srgbClr val="FFB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0" name="Text Box 11">
            <a:extLst>
              <a:ext uri="{FF2B5EF4-FFF2-40B4-BE49-F238E27FC236}">
                <a16:creationId xmlns:a16="http://schemas.microsoft.com/office/drawing/2014/main" id="{378421CD-0EFA-BCA3-735A-CD5ECACF8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8112" y="4938705"/>
            <a:ext cx="854301" cy="23624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1" name="Graphic 110" descr="Female outline">
            <a:extLst>
              <a:ext uri="{FF2B5EF4-FFF2-40B4-BE49-F238E27FC236}">
                <a16:creationId xmlns:a16="http://schemas.microsoft.com/office/drawing/2014/main" id="{D793642E-B70E-B7D0-0724-BCB642296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41670" y="3831995"/>
            <a:ext cx="312079" cy="353098"/>
          </a:xfrm>
          <a:prstGeom prst="rect">
            <a:avLst/>
          </a:prstGeom>
        </p:spPr>
      </p:pic>
      <p:pic>
        <p:nvPicPr>
          <p:cNvPr id="112" name="Graphic 111" descr="Ear outline">
            <a:extLst>
              <a:ext uri="{FF2B5EF4-FFF2-40B4-BE49-F238E27FC236}">
                <a16:creationId xmlns:a16="http://schemas.microsoft.com/office/drawing/2014/main" id="{F42A0FA8-CE7D-BF00-2591-3C4A71A191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48525" y="4192038"/>
            <a:ext cx="269217" cy="386613"/>
          </a:xfrm>
          <a:prstGeom prst="rect">
            <a:avLst/>
          </a:prstGeom>
        </p:spPr>
      </p:pic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D465BD3-48EA-C687-F557-C72943322B0A}"/>
              </a:ext>
            </a:extLst>
          </p:cNvPr>
          <p:cNvSpPr/>
          <p:nvPr/>
        </p:nvSpPr>
        <p:spPr>
          <a:xfrm>
            <a:off x="6220009" y="5258458"/>
            <a:ext cx="870528" cy="1101078"/>
          </a:xfrm>
          <a:prstGeom prst="roundRect">
            <a:avLst/>
          </a:prstGeom>
          <a:noFill/>
          <a:ln w="57150">
            <a:solidFill>
              <a:srgbClr val="FFB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FFBE5F"/>
              </a:solidFill>
            </a:endParaRPr>
          </a:p>
        </p:txBody>
      </p:sp>
      <p:sp>
        <p:nvSpPr>
          <p:cNvPr id="115" name="Text Box 11">
            <a:extLst>
              <a:ext uri="{FF2B5EF4-FFF2-40B4-BE49-F238E27FC236}">
                <a16:creationId xmlns:a16="http://schemas.microsoft.com/office/drawing/2014/main" id="{D5C25037-C60C-902B-D7B6-2E4AC36B4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1179" y="6405737"/>
            <a:ext cx="854301" cy="23624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6" name="Graphic 115" descr="Ear outline">
            <a:extLst>
              <a:ext uri="{FF2B5EF4-FFF2-40B4-BE49-F238E27FC236}">
                <a16:creationId xmlns:a16="http://schemas.microsoft.com/office/drawing/2014/main" id="{0FCE5436-82A4-8ADF-D737-A285B7FDDE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63634" y="5682969"/>
            <a:ext cx="269217" cy="386613"/>
          </a:xfrm>
          <a:prstGeom prst="rect">
            <a:avLst/>
          </a:prstGeom>
        </p:spPr>
      </p:pic>
      <p:pic>
        <p:nvPicPr>
          <p:cNvPr id="117" name="Graphic 116" descr="School boy outline">
            <a:extLst>
              <a:ext uri="{FF2B5EF4-FFF2-40B4-BE49-F238E27FC236}">
                <a16:creationId xmlns:a16="http://schemas.microsoft.com/office/drawing/2014/main" id="{9173A514-5413-D50C-02C7-23EA3D6DA1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64312" y="5696778"/>
            <a:ext cx="643653" cy="728254"/>
          </a:xfrm>
          <a:prstGeom prst="rect">
            <a:avLst/>
          </a:prstGeom>
        </p:spPr>
      </p:pic>
      <p:pic>
        <p:nvPicPr>
          <p:cNvPr id="118" name="Graphic 117" descr="Male outline">
            <a:extLst>
              <a:ext uri="{FF2B5EF4-FFF2-40B4-BE49-F238E27FC236}">
                <a16:creationId xmlns:a16="http://schemas.microsoft.com/office/drawing/2014/main" id="{3706654B-B7CB-C8AD-0460-FD7D7BA940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1120" y="5305892"/>
            <a:ext cx="341901" cy="386841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FC2CA765-BD84-DA34-F837-6DE8AC796591}"/>
              </a:ext>
            </a:extLst>
          </p:cNvPr>
          <p:cNvSpPr txBox="1"/>
          <p:nvPr/>
        </p:nvSpPr>
        <p:spPr>
          <a:xfrm>
            <a:off x="6751696" y="5959636"/>
            <a:ext cx="41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E1C2932-A7E1-DF58-63B3-A59941BFE575}"/>
              </a:ext>
            </a:extLst>
          </p:cNvPr>
          <p:cNvSpPr txBox="1"/>
          <p:nvPr/>
        </p:nvSpPr>
        <p:spPr>
          <a:xfrm>
            <a:off x="6764829" y="4514294"/>
            <a:ext cx="41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0A32E4A3-613B-8BEC-5BFC-6B35ADB88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560" y="224514"/>
            <a:ext cx="1182249" cy="3506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u="none" strike="noStrike" cap="none" normalizeH="0" baseline="0" dirty="0">
                <a:ln>
                  <a:noFill/>
                </a:ln>
                <a:solidFill>
                  <a:srgbClr val="0CA7F4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Talker B</a:t>
            </a:r>
            <a:endParaRPr kumimoji="0" lang="en-US" altLang="en-US" sz="3600" b="1" u="none" strike="noStrike" cap="none" normalizeH="0" baseline="0" dirty="0">
              <a:ln>
                <a:noFill/>
              </a:ln>
              <a:solidFill>
                <a:srgbClr val="0CA7F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7" name="Graphic 26" descr="School girl outline">
            <a:extLst>
              <a:ext uri="{FF2B5EF4-FFF2-40B4-BE49-F238E27FC236}">
                <a16:creationId xmlns:a16="http://schemas.microsoft.com/office/drawing/2014/main" id="{82CAC99A-B2F1-FB36-B3A3-03062D33F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4087" y="1040629"/>
            <a:ext cx="643655" cy="728255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EE775F9-26BB-4BB1-2DA0-8F31CA5E2C88}"/>
              </a:ext>
            </a:extLst>
          </p:cNvPr>
          <p:cNvSpPr/>
          <p:nvPr/>
        </p:nvSpPr>
        <p:spPr>
          <a:xfrm>
            <a:off x="6161498" y="585159"/>
            <a:ext cx="870528" cy="1101078"/>
          </a:xfrm>
          <a:prstGeom prst="roundRect">
            <a:avLst/>
          </a:prstGeom>
          <a:noFill/>
          <a:ln w="57150">
            <a:solidFill>
              <a:srgbClr val="77CE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Text Box 11">
            <a:extLst>
              <a:ext uri="{FF2B5EF4-FFF2-40B4-BE49-F238E27FC236}">
                <a16:creationId xmlns:a16="http://schemas.microsoft.com/office/drawing/2014/main" id="{75828B6E-9426-E84C-5CAB-419704E0E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668" y="1732438"/>
            <a:ext cx="854301" cy="23624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5" name="Graphic 24" descr="Female outline">
            <a:extLst>
              <a:ext uri="{FF2B5EF4-FFF2-40B4-BE49-F238E27FC236}">
                <a16:creationId xmlns:a16="http://schemas.microsoft.com/office/drawing/2014/main" id="{FE5BD8DF-3660-7AE1-0083-D312771FB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6226" y="625728"/>
            <a:ext cx="312079" cy="353098"/>
          </a:xfrm>
          <a:prstGeom prst="rect">
            <a:avLst/>
          </a:prstGeom>
        </p:spPr>
      </p:pic>
      <p:pic>
        <p:nvPicPr>
          <p:cNvPr id="26" name="Graphic 25" descr="Ear outline">
            <a:extLst>
              <a:ext uri="{FF2B5EF4-FFF2-40B4-BE49-F238E27FC236}">
                <a16:creationId xmlns:a16="http://schemas.microsoft.com/office/drawing/2014/main" id="{772A603C-E5BD-E151-BFE9-C46BBB1F17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63375" y="2458317"/>
            <a:ext cx="269217" cy="386613"/>
          </a:xfrm>
          <a:prstGeom prst="rect">
            <a:avLst/>
          </a:prstGeom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BDB09A6-521B-418E-45BD-223711D7895B}"/>
              </a:ext>
            </a:extLst>
          </p:cNvPr>
          <p:cNvSpPr/>
          <p:nvPr/>
        </p:nvSpPr>
        <p:spPr>
          <a:xfrm>
            <a:off x="6133809" y="2040731"/>
            <a:ext cx="870528" cy="1101078"/>
          </a:xfrm>
          <a:prstGeom prst="roundRect">
            <a:avLst/>
          </a:prstGeom>
          <a:noFill/>
          <a:ln w="57150">
            <a:solidFill>
              <a:srgbClr val="77CE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" name="Text Box 11">
            <a:extLst>
              <a:ext uri="{FF2B5EF4-FFF2-40B4-BE49-F238E27FC236}">
                <a16:creationId xmlns:a16="http://schemas.microsoft.com/office/drawing/2014/main" id="{B2CF628A-E744-524B-63AC-B3B1690EF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4979" y="3188010"/>
            <a:ext cx="854301" cy="23624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" name="Graphic 40" descr="Ear outline">
            <a:extLst>
              <a:ext uri="{FF2B5EF4-FFF2-40B4-BE49-F238E27FC236}">
                <a16:creationId xmlns:a16="http://schemas.microsoft.com/office/drawing/2014/main" id="{FA108A50-0C6F-603B-F8E1-E72C2662BD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97474" y="972718"/>
            <a:ext cx="269217" cy="386613"/>
          </a:xfrm>
          <a:prstGeom prst="rect">
            <a:avLst/>
          </a:prstGeom>
        </p:spPr>
      </p:pic>
      <p:pic>
        <p:nvPicPr>
          <p:cNvPr id="43" name="Graphic 42" descr="School boy outline">
            <a:extLst>
              <a:ext uri="{FF2B5EF4-FFF2-40B4-BE49-F238E27FC236}">
                <a16:creationId xmlns:a16="http://schemas.microsoft.com/office/drawing/2014/main" id="{A57DA5AF-D29A-1B89-80D3-1948A4DD17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76135" y="2485747"/>
            <a:ext cx="643653" cy="728254"/>
          </a:xfrm>
          <a:prstGeom prst="rect">
            <a:avLst/>
          </a:prstGeom>
        </p:spPr>
      </p:pic>
      <p:pic>
        <p:nvPicPr>
          <p:cNvPr id="46" name="Graphic 45" descr="Male outline">
            <a:extLst>
              <a:ext uri="{FF2B5EF4-FFF2-40B4-BE49-F238E27FC236}">
                <a16:creationId xmlns:a16="http://schemas.microsoft.com/office/drawing/2014/main" id="{82BB2EA1-7E94-E8E8-43D3-FF6FC1D986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34920" y="2088165"/>
            <a:ext cx="341901" cy="386841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8D123442-2CED-F4A0-6055-43799CBFD57F}"/>
              </a:ext>
            </a:extLst>
          </p:cNvPr>
          <p:cNvSpPr txBox="1"/>
          <p:nvPr/>
        </p:nvSpPr>
        <p:spPr>
          <a:xfrm>
            <a:off x="6705647" y="1314787"/>
            <a:ext cx="41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382C1D2-E424-8B68-AB86-8074818326D0}"/>
              </a:ext>
            </a:extLst>
          </p:cNvPr>
          <p:cNvSpPr txBox="1"/>
          <p:nvPr/>
        </p:nvSpPr>
        <p:spPr>
          <a:xfrm>
            <a:off x="6661357" y="2772263"/>
            <a:ext cx="41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0687B09-43CB-51C7-20A0-F4DC8386C751}"/>
              </a:ext>
            </a:extLst>
          </p:cNvPr>
          <p:cNvCxnSpPr>
            <a:cxnSpLocks/>
          </p:cNvCxnSpPr>
          <p:nvPr/>
        </p:nvCxnSpPr>
        <p:spPr>
          <a:xfrm flipV="1">
            <a:off x="2669375" y="3436622"/>
            <a:ext cx="5753052" cy="1152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10">
            <a:extLst>
              <a:ext uri="{FF2B5EF4-FFF2-40B4-BE49-F238E27FC236}">
                <a16:creationId xmlns:a16="http://schemas.microsoft.com/office/drawing/2014/main" id="{564A4F72-656A-A67E-FCD1-DE387DAD5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5528" y="3475584"/>
            <a:ext cx="1467665" cy="4197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u="none" strike="noStrike" cap="none" normalizeH="0" baseline="0" dirty="0">
                <a:ln>
                  <a:noFill/>
                </a:ln>
                <a:solidFill>
                  <a:srgbClr val="0CA7F4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Talker B</a:t>
            </a:r>
            <a:endParaRPr kumimoji="0" lang="en-US" altLang="en-US" sz="3600" b="1" u="none" strike="noStrike" cap="none" normalizeH="0" baseline="0" dirty="0">
              <a:ln>
                <a:noFill/>
              </a:ln>
              <a:solidFill>
                <a:srgbClr val="0CA7F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 Box 10">
            <a:extLst>
              <a:ext uri="{FF2B5EF4-FFF2-40B4-BE49-F238E27FC236}">
                <a16:creationId xmlns:a16="http://schemas.microsoft.com/office/drawing/2014/main" id="{03FDA36E-DA53-14DB-FC2E-4BFF08C15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6289" y="241040"/>
            <a:ext cx="1467665" cy="4197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u="none" strike="noStrike" cap="none" normalizeH="0" baseline="0" dirty="0">
                <a:ln>
                  <a:noFill/>
                </a:ln>
                <a:solidFill>
                  <a:srgbClr val="FE9700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Talker A</a:t>
            </a:r>
            <a:endParaRPr kumimoji="0" lang="en-US" altLang="en-US" sz="3600" b="1" u="none" strike="noStrike" cap="none" normalizeH="0" baseline="0" dirty="0">
              <a:ln>
                <a:noFill/>
              </a:ln>
              <a:solidFill>
                <a:srgbClr val="FE97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0" name="Graphic 119" descr="School boy outline">
            <a:extLst>
              <a:ext uri="{FF2B5EF4-FFF2-40B4-BE49-F238E27FC236}">
                <a16:creationId xmlns:a16="http://schemas.microsoft.com/office/drawing/2014/main" id="{27B00F38-72DE-89C7-0AF0-3EC8956248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95416" y="4249656"/>
            <a:ext cx="643653" cy="728254"/>
          </a:xfrm>
          <a:prstGeom prst="rect">
            <a:avLst/>
          </a:prstGeom>
        </p:spPr>
      </p:pic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171291B7-AA92-5EB1-B6B8-7BA1F051B80F}"/>
              </a:ext>
            </a:extLst>
          </p:cNvPr>
          <p:cNvSpPr/>
          <p:nvPr/>
        </p:nvSpPr>
        <p:spPr>
          <a:xfrm>
            <a:off x="7383347" y="3798603"/>
            <a:ext cx="875776" cy="1101077"/>
          </a:xfrm>
          <a:prstGeom prst="roundRect">
            <a:avLst/>
          </a:prstGeom>
          <a:noFill/>
          <a:ln w="57150">
            <a:solidFill>
              <a:srgbClr val="77CE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0CA7F4"/>
              </a:solidFill>
            </a:endParaRPr>
          </a:p>
        </p:txBody>
      </p:sp>
      <p:sp>
        <p:nvSpPr>
          <p:cNvPr id="122" name="Text Box 10">
            <a:extLst>
              <a:ext uri="{FF2B5EF4-FFF2-40B4-BE49-F238E27FC236}">
                <a16:creationId xmlns:a16="http://schemas.microsoft.com/office/drawing/2014/main" id="{3619B8A7-C765-E6BC-36B7-7BA6238D1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2883" y="4935774"/>
            <a:ext cx="854299" cy="23624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Right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3" name="Graphic 122" descr="Male outline">
            <a:extLst>
              <a:ext uri="{FF2B5EF4-FFF2-40B4-BE49-F238E27FC236}">
                <a16:creationId xmlns:a16="http://schemas.microsoft.com/office/drawing/2014/main" id="{A6695C99-19C9-AB47-A1E8-5AF7EAA70A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28378" y="3847238"/>
            <a:ext cx="341901" cy="386841"/>
          </a:xfrm>
          <a:prstGeom prst="rect">
            <a:avLst/>
          </a:prstGeom>
        </p:spPr>
      </p:pic>
      <p:pic>
        <p:nvPicPr>
          <p:cNvPr id="124" name="Graphic 123" descr="Ear outline">
            <a:extLst>
              <a:ext uri="{FF2B5EF4-FFF2-40B4-BE49-F238E27FC236}">
                <a16:creationId xmlns:a16="http://schemas.microsoft.com/office/drawing/2014/main" id="{D8D8250F-CD03-56B2-C00F-5074C63BD0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6755231" y="5671463"/>
            <a:ext cx="269216" cy="386613"/>
          </a:xfrm>
          <a:prstGeom prst="rect">
            <a:avLst/>
          </a:prstGeom>
        </p:spPr>
      </p:pic>
      <p:pic>
        <p:nvPicPr>
          <p:cNvPr id="126" name="Graphic 125" descr="School girl outline">
            <a:extLst>
              <a:ext uri="{FF2B5EF4-FFF2-40B4-BE49-F238E27FC236}">
                <a16:creationId xmlns:a16="http://schemas.microsoft.com/office/drawing/2014/main" id="{DCA5DA57-934D-4CE6-8ABE-BD115025B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4863" y="5727201"/>
            <a:ext cx="643655" cy="728255"/>
          </a:xfrm>
          <a:prstGeom prst="rect">
            <a:avLst/>
          </a:prstGeom>
        </p:spPr>
      </p:pic>
      <p:pic>
        <p:nvPicPr>
          <p:cNvPr id="127" name="Graphic 126" descr="Female outline">
            <a:extLst>
              <a:ext uri="{FF2B5EF4-FFF2-40B4-BE49-F238E27FC236}">
                <a16:creationId xmlns:a16="http://schemas.microsoft.com/office/drawing/2014/main" id="{F91F3E51-234F-DE01-0A71-3FB23C3AF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0231" y="5339136"/>
            <a:ext cx="312079" cy="353098"/>
          </a:xfrm>
          <a:prstGeom prst="rect">
            <a:avLst/>
          </a:prstGeom>
        </p:spPr>
      </p:pic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72E19DB9-8CC5-0E55-91BC-86EEA828D34A}"/>
              </a:ext>
            </a:extLst>
          </p:cNvPr>
          <p:cNvSpPr/>
          <p:nvPr/>
        </p:nvSpPr>
        <p:spPr>
          <a:xfrm>
            <a:off x="7407853" y="5255631"/>
            <a:ext cx="875776" cy="1101077"/>
          </a:xfrm>
          <a:prstGeom prst="roundRect">
            <a:avLst/>
          </a:prstGeom>
          <a:noFill/>
          <a:ln w="57150">
            <a:solidFill>
              <a:srgbClr val="77CE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0CA7F4"/>
              </a:solidFill>
            </a:endParaRPr>
          </a:p>
        </p:txBody>
      </p:sp>
      <p:sp>
        <p:nvSpPr>
          <p:cNvPr id="129" name="Text Box 10">
            <a:extLst>
              <a:ext uri="{FF2B5EF4-FFF2-40B4-BE49-F238E27FC236}">
                <a16:creationId xmlns:a16="http://schemas.microsoft.com/office/drawing/2014/main" id="{42DC089E-6024-6FED-7D86-4FB276204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7389" y="6392802"/>
            <a:ext cx="854299" cy="23624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Right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0" name="Graphic 129" descr="Ear outline">
            <a:extLst>
              <a:ext uri="{FF2B5EF4-FFF2-40B4-BE49-F238E27FC236}">
                <a16:creationId xmlns:a16="http://schemas.microsoft.com/office/drawing/2014/main" id="{E947D740-7FA0-2E00-296E-5B43BCBB10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6779584" y="4226316"/>
            <a:ext cx="269216" cy="386613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67C2364F-B05D-539C-6020-6743D92C948F}"/>
              </a:ext>
            </a:extLst>
          </p:cNvPr>
          <p:cNvSpPr txBox="1"/>
          <p:nvPr/>
        </p:nvSpPr>
        <p:spPr>
          <a:xfrm>
            <a:off x="7416189" y="4539384"/>
            <a:ext cx="41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</a:t>
            </a:r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95A2EAC-BB1C-A9CA-CFA8-F91517633794}"/>
              </a:ext>
            </a:extLst>
          </p:cNvPr>
          <p:cNvSpPr txBox="1"/>
          <p:nvPr/>
        </p:nvSpPr>
        <p:spPr>
          <a:xfrm>
            <a:off x="7416189" y="5951765"/>
            <a:ext cx="41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</a:t>
            </a:r>
            <a:endParaRPr lang="en-US" dirty="0"/>
          </a:p>
        </p:txBody>
      </p:sp>
      <p:pic>
        <p:nvPicPr>
          <p:cNvPr id="19" name="Graphic 18" descr="School boy outline">
            <a:extLst>
              <a:ext uri="{FF2B5EF4-FFF2-40B4-BE49-F238E27FC236}">
                <a16:creationId xmlns:a16="http://schemas.microsoft.com/office/drawing/2014/main" id="{BDCA181E-C06F-5211-B03D-EF5074EC4F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53142" y="1028140"/>
            <a:ext cx="643653" cy="728254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9E83632-2674-F8F5-0E9D-612FC595F27B}"/>
              </a:ext>
            </a:extLst>
          </p:cNvPr>
          <p:cNvSpPr/>
          <p:nvPr/>
        </p:nvSpPr>
        <p:spPr>
          <a:xfrm>
            <a:off x="7341073" y="577087"/>
            <a:ext cx="875776" cy="1101077"/>
          </a:xfrm>
          <a:prstGeom prst="roundRect">
            <a:avLst/>
          </a:prstGeom>
          <a:noFill/>
          <a:ln w="57150">
            <a:solidFill>
              <a:srgbClr val="FFB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FF450F20-096B-0758-058A-46E515CA0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0609" y="1714258"/>
            <a:ext cx="854299" cy="23624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Right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Graphic 16" descr="Male outline">
            <a:extLst>
              <a:ext uri="{FF2B5EF4-FFF2-40B4-BE49-F238E27FC236}">
                <a16:creationId xmlns:a16="http://schemas.microsoft.com/office/drawing/2014/main" id="{0474BA4F-5AD5-1215-2D75-03DC8E25B8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86104" y="625722"/>
            <a:ext cx="341901" cy="386841"/>
          </a:xfrm>
          <a:prstGeom prst="rect">
            <a:avLst/>
          </a:prstGeom>
        </p:spPr>
      </p:pic>
      <p:pic>
        <p:nvPicPr>
          <p:cNvPr id="18" name="Graphic 17" descr="Ear outline">
            <a:extLst>
              <a:ext uri="{FF2B5EF4-FFF2-40B4-BE49-F238E27FC236}">
                <a16:creationId xmlns:a16="http://schemas.microsoft.com/office/drawing/2014/main" id="{F8960465-CA9B-E2C8-DB62-CF2D270A44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6730064" y="980059"/>
            <a:ext cx="269216" cy="386613"/>
          </a:xfrm>
          <a:prstGeom prst="rect">
            <a:avLst/>
          </a:prstGeom>
        </p:spPr>
      </p:pic>
      <p:pic>
        <p:nvPicPr>
          <p:cNvPr id="37" name="Graphic 36" descr="School girl outline">
            <a:extLst>
              <a:ext uri="{FF2B5EF4-FFF2-40B4-BE49-F238E27FC236}">
                <a16:creationId xmlns:a16="http://schemas.microsoft.com/office/drawing/2014/main" id="{A64395DD-90CC-B0F2-F97F-3DABD99BF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89244" y="2482086"/>
            <a:ext cx="643655" cy="728255"/>
          </a:xfrm>
          <a:prstGeom prst="rect">
            <a:avLst/>
          </a:prstGeom>
        </p:spPr>
      </p:pic>
      <p:pic>
        <p:nvPicPr>
          <p:cNvPr id="40" name="Graphic 39" descr="Female outline">
            <a:extLst>
              <a:ext uri="{FF2B5EF4-FFF2-40B4-BE49-F238E27FC236}">
                <a16:creationId xmlns:a16="http://schemas.microsoft.com/office/drawing/2014/main" id="{AD2AB4DD-E3A4-63F3-3C5A-98DEF1F924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54612" y="2128988"/>
            <a:ext cx="312079" cy="353098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762DA8C-CA3E-3F6C-679E-B9AED7A9E2B5}"/>
              </a:ext>
            </a:extLst>
          </p:cNvPr>
          <p:cNvSpPr/>
          <p:nvPr/>
        </p:nvSpPr>
        <p:spPr>
          <a:xfrm>
            <a:off x="7322234" y="2045483"/>
            <a:ext cx="875776" cy="1101077"/>
          </a:xfrm>
          <a:prstGeom prst="roundRect">
            <a:avLst/>
          </a:prstGeom>
          <a:noFill/>
          <a:ln w="57150">
            <a:solidFill>
              <a:srgbClr val="FFB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5" name="Text Box 10">
            <a:extLst>
              <a:ext uri="{FF2B5EF4-FFF2-40B4-BE49-F238E27FC236}">
                <a16:creationId xmlns:a16="http://schemas.microsoft.com/office/drawing/2014/main" id="{A3BFFAF1-68F8-D749-AD1A-DA8E28EC4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1770" y="3182654"/>
            <a:ext cx="854299" cy="23624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Right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7" name="Graphic 46" descr="Ear outline">
            <a:extLst>
              <a:ext uri="{FF2B5EF4-FFF2-40B4-BE49-F238E27FC236}">
                <a16:creationId xmlns:a16="http://schemas.microsoft.com/office/drawing/2014/main" id="{260942C0-61E5-0775-F0CA-45EF67C8EF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6685574" y="2423523"/>
            <a:ext cx="269216" cy="386613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8F2523D3-4F2C-712C-E99D-8A03D973780E}"/>
              </a:ext>
            </a:extLst>
          </p:cNvPr>
          <p:cNvSpPr txBox="1"/>
          <p:nvPr/>
        </p:nvSpPr>
        <p:spPr>
          <a:xfrm>
            <a:off x="7310025" y="2769095"/>
            <a:ext cx="41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</a:t>
            </a:r>
            <a:endParaRPr 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EB53B44-BDFD-ED42-B7B4-FBA3F053D865}"/>
              </a:ext>
            </a:extLst>
          </p:cNvPr>
          <p:cNvSpPr txBox="1"/>
          <p:nvPr/>
        </p:nvSpPr>
        <p:spPr>
          <a:xfrm>
            <a:off x="7332583" y="1293475"/>
            <a:ext cx="41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</a:t>
            </a:r>
            <a:endParaRPr lang="en-US" dirty="0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6B0F06AB-7FDF-C5B6-EBF8-478B8FB7D4A5}"/>
              </a:ext>
            </a:extLst>
          </p:cNvPr>
          <p:cNvCxnSpPr>
            <a:cxnSpLocks/>
          </p:cNvCxnSpPr>
          <p:nvPr/>
        </p:nvCxnSpPr>
        <p:spPr>
          <a:xfrm>
            <a:off x="5762755" y="158420"/>
            <a:ext cx="53132" cy="654052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Graphic 83" descr="School girl outline">
            <a:extLst>
              <a:ext uri="{FF2B5EF4-FFF2-40B4-BE49-F238E27FC236}">
                <a16:creationId xmlns:a16="http://schemas.microsoft.com/office/drawing/2014/main" id="{5FA33109-11A8-5B1A-B32C-1AD4B0602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9745" y="1021993"/>
            <a:ext cx="643655" cy="728255"/>
          </a:xfrm>
          <a:prstGeom prst="rect">
            <a:avLst/>
          </a:prstGeom>
        </p:spPr>
      </p:pic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8926EA4E-78B6-6C3C-4827-19A939F88FE5}"/>
              </a:ext>
            </a:extLst>
          </p:cNvPr>
          <p:cNvSpPr/>
          <p:nvPr/>
        </p:nvSpPr>
        <p:spPr>
          <a:xfrm>
            <a:off x="3427156" y="566523"/>
            <a:ext cx="870528" cy="1101078"/>
          </a:xfrm>
          <a:prstGeom prst="roundRect">
            <a:avLst/>
          </a:prstGeom>
          <a:noFill/>
          <a:ln w="57150">
            <a:solidFill>
              <a:srgbClr val="77CE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6" name="Text Box 11">
            <a:extLst>
              <a:ext uri="{FF2B5EF4-FFF2-40B4-BE49-F238E27FC236}">
                <a16:creationId xmlns:a16="http://schemas.microsoft.com/office/drawing/2014/main" id="{3AABC722-8594-AD7F-BBF4-D912E6A78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8326" y="1713802"/>
            <a:ext cx="854301" cy="23624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7" name="Graphic 86" descr="Female outline">
            <a:extLst>
              <a:ext uri="{FF2B5EF4-FFF2-40B4-BE49-F238E27FC236}">
                <a16:creationId xmlns:a16="http://schemas.microsoft.com/office/drawing/2014/main" id="{F21C47D8-D065-581E-C935-BDA3F36FE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1884" y="607092"/>
            <a:ext cx="312079" cy="353098"/>
          </a:xfrm>
          <a:prstGeom prst="rect">
            <a:avLst/>
          </a:prstGeom>
        </p:spPr>
      </p:pic>
      <p:pic>
        <p:nvPicPr>
          <p:cNvPr id="88" name="Graphic 87" descr="Ear outline">
            <a:extLst>
              <a:ext uri="{FF2B5EF4-FFF2-40B4-BE49-F238E27FC236}">
                <a16:creationId xmlns:a16="http://schemas.microsoft.com/office/drawing/2014/main" id="{E3F0D192-33FD-E78C-2E0F-E117D8CD22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02494" y="2485255"/>
            <a:ext cx="269217" cy="386613"/>
          </a:xfrm>
          <a:prstGeom prst="rect">
            <a:avLst/>
          </a:prstGeom>
        </p:spPr>
      </p:pic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0494CA85-3224-8B39-404E-E9458617340E}"/>
              </a:ext>
            </a:extLst>
          </p:cNvPr>
          <p:cNvSpPr/>
          <p:nvPr/>
        </p:nvSpPr>
        <p:spPr>
          <a:xfrm>
            <a:off x="3406753" y="2054803"/>
            <a:ext cx="870528" cy="1101078"/>
          </a:xfrm>
          <a:prstGeom prst="roundRect">
            <a:avLst/>
          </a:prstGeom>
          <a:noFill/>
          <a:ln w="57150">
            <a:solidFill>
              <a:srgbClr val="77CE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1" name="Text Box 11">
            <a:extLst>
              <a:ext uri="{FF2B5EF4-FFF2-40B4-BE49-F238E27FC236}">
                <a16:creationId xmlns:a16="http://schemas.microsoft.com/office/drawing/2014/main" id="{6ABD6580-77ED-4342-766B-3442DA2AD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7923" y="3202082"/>
            <a:ext cx="854301" cy="23624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" name="Graphic 91" descr="Ear outline">
            <a:extLst>
              <a:ext uri="{FF2B5EF4-FFF2-40B4-BE49-F238E27FC236}">
                <a16:creationId xmlns:a16="http://schemas.microsoft.com/office/drawing/2014/main" id="{EE1832BE-1678-09B0-A92D-64ACDF569FA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43295" y="1015170"/>
            <a:ext cx="269217" cy="386613"/>
          </a:xfrm>
          <a:prstGeom prst="rect">
            <a:avLst/>
          </a:prstGeom>
        </p:spPr>
      </p:pic>
      <p:pic>
        <p:nvPicPr>
          <p:cNvPr id="93" name="Graphic 92" descr="School boy outline">
            <a:extLst>
              <a:ext uri="{FF2B5EF4-FFF2-40B4-BE49-F238E27FC236}">
                <a16:creationId xmlns:a16="http://schemas.microsoft.com/office/drawing/2014/main" id="{A212EC77-0016-C905-8FAF-6EE7F893D2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49933" y="2494449"/>
            <a:ext cx="643653" cy="728254"/>
          </a:xfrm>
          <a:prstGeom prst="rect">
            <a:avLst/>
          </a:prstGeom>
        </p:spPr>
      </p:pic>
      <p:pic>
        <p:nvPicPr>
          <p:cNvPr id="94" name="Graphic 93" descr="Male outline">
            <a:extLst>
              <a:ext uri="{FF2B5EF4-FFF2-40B4-BE49-F238E27FC236}">
                <a16:creationId xmlns:a16="http://schemas.microsoft.com/office/drawing/2014/main" id="{494EF8F1-4B91-1410-849C-965FF2224B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07864" y="2102237"/>
            <a:ext cx="341901" cy="386841"/>
          </a:xfrm>
          <a:prstGeom prst="rect">
            <a:avLst/>
          </a:prstGeom>
        </p:spPr>
      </p:pic>
      <p:sp>
        <p:nvSpPr>
          <p:cNvPr id="131" name="Text Box 10">
            <a:extLst>
              <a:ext uri="{FF2B5EF4-FFF2-40B4-BE49-F238E27FC236}">
                <a16:creationId xmlns:a16="http://schemas.microsoft.com/office/drawing/2014/main" id="{CE1D6EEA-DC20-55DA-B22E-385AC0827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6215" y="185826"/>
            <a:ext cx="1467665" cy="4197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u="none" strike="noStrike" cap="none" normalizeH="0" baseline="0" dirty="0">
                <a:ln>
                  <a:noFill/>
                </a:ln>
                <a:solidFill>
                  <a:srgbClr val="0CA7F4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Talker B</a:t>
            </a:r>
            <a:endParaRPr kumimoji="0" lang="en-US" altLang="en-US" sz="3600" b="1" u="none" strike="noStrike" cap="none" normalizeH="0" baseline="0" dirty="0">
              <a:ln>
                <a:noFill/>
              </a:ln>
              <a:solidFill>
                <a:srgbClr val="0CA7F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7C9644-D79F-8A83-C2E5-7AC7CB0F5D50}"/>
              </a:ext>
            </a:extLst>
          </p:cNvPr>
          <p:cNvSpPr txBox="1"/>
          <p:nvPr/>
        </p:nvSpPr>
        <p:spPr>
          <a:xfrm>
            <a:off x="3906413" y="1293407"/>
            <a:ext cx="41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</a:t>
            </a:r>
            <a:endParaRPr 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B70D157-ADF4-6BF7-C0B7-139BC7868600}"/>
              </a:ext>
            </a:extLst>
          </p:cNvPr>
          <p:cNvSpPr txBox="1"/>
          <p:nvPr/>
        </p:nvSpPr>
        <p:spPr>
          <a:xfrm>
            <a:off x="3859301" y="2782074"/>
            <a:ext cx="41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</a:t>
            </a:r>
            <a:endParaRPr lang="en-US" dirty="0"/>
          </a:p>
        </p:txBody>
      </p:sp>
      <p:sp>
        <p:nvSpPr>
          <p:cNvPr id="134" name="Text Box 10">
            <a:extLst>
              <a:ext uri="{FF2B5EF4-FFF2-40B4-BE49-F238E27FC236}">
                <a16:creationId xmlns:a16="http://schemas.microsoft.com/office/drawing/2014/main" id="{5DE3E955-2C73-2067-B562-4DF7B75A5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1966" y="197319"/>
            <a:ext cx="1467665" cy="4197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u="none" strike="noStrike" cap="none" normalizeH="0" baseline="0" dirty="0">
                <a:ln>
                  <a:noFill/>
                </a:ln>
                <a:solidFill>
                  <a:srgbClr val="FE9700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Talker A</a:t>
            </a:r>
            <a:endParaRPr kumimoji="0" lang="en-US" altLang="en-US" sz="3600" b="1" u="none" strike="noStrike" cap="none" normalizeH="0" baseline="0" dirty="0">
              <a:ln>
                <a:noFill/>
              </a:ln>
              <a:solidFill>
                <a:srgbClr val="FE97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" name="Text Box 10">
            <a:extLst>
              <a:ext uri="{FF2B5EF4-FFF2-40B4-BE49-F238E27FC236}">
                <a16:creationId xmlns:a16="http://schemas.microsoft.com/office/drawing/2014/main" id="{1FF5B2DC-9A69-C5B9-8408-0FAA11F7F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765" y="3491915"/>
            <a:ext cx="1182249" cy="3506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u="none" strike="noStrike" cap="none" normalizeH="0" baseline="0" dirty="0">
                <a:ln>
                  <a:noFill/>
                </a:ln>
                <a:solidFill>
                  <a:srgbClr val="0CA7F4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Talker B</a:t>
            </a:r>
            <a:endParaRPr kumimoji="0" lang="en-US" altLang="en-US" sz="3600" b="1" u="none" strike="noStrike" cap="none" normalizeH="0" baseline="0" dirty="0">
              <a:ln>
                <a:noFill/>
              </a:ln>
              <a:solidFill>
                <a:srgbClr val="0CA7F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8" name="Graphic 67" descr="Ear outline">
            <a:extLst>
              <a:ext uri="{FF2B5EF4-FFF2-40B4-BE49-F238E27FC236}">
                <a16:creationId xmlns:a16="http://schemas.microsoft.com/office/drawing/2014/main" id="{175051AB-D9E9-5909-7DA9-AC9D45F177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3973173" y="5688118"/>
            <a:ext cx="269216" cy="386613"/>
          </a:xfrm>
          <a:prstGeom prst="rect">
            <a:avLst/>
          </a:prstGeom>
        </p:spPr>
      </p:pic>
      <p:pic>
        <p:nvPicPr>
          <p:cNvPr id="63" name="Graphic 62" descr="Ear outline">
            <a:extLst>
              <a:ext uri="{FF2B5EF4-FFF2-40B4-BE49-F238E27FC236}">
                <a16:creationId xmlns:a16="http://schemas.microsoft.com/office/drawing/2014/main" id="{DFD820C5-8FFD-CE19-0EAE-8C4B130ABB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3978506" y="4218657"/>
            <a:ext cx="269216" cy="386613"/>
          </a:xfrm>
          <a:prstGeom prst="rect">
            <a:avLst/>
          </a:prstGeom>
        </p:spPr>
      </p:pic>
      <p:grpSp>
        <p:nvGrpSpPr>
          <p:cNvPr id="177" name="Group 176">
            <a:extLst>
              <a:ext uri="{FF2B5EF4-FFF2-40B4-BE49-F238E27FC236}">
                <a16:creationId xmlns:a16="http://schemas.microsoft.com/office/drawing/2014/main" id="{9E6C8043-1F45-E6D9-5CB2-13E38C687D9C}"/>
              </a:ext>
            </a:extLst>
          </p:cNvPr>
          <p:cNvGrpSpPr/>
          <p:nvPr/>
        </p:nvGrpSpPr>
        <p:grpSpPr>
          <a:xfrm>
            <a:off x="4582958" y="3826619"/>
            <a:ext cx="955722" cy="2830446"/>
            <a:chOff x="4583002" y="3859947"/>
            <a:chExt cx="955722" cy="2830446"/>
          </a:xfrm>
        </p:grpSpPr>
        <p:pic>
          <p:nvPicPr>
            <p:cNvPr id="73" name="Graphic 72" descr="Ear outline">
              <a:extLst>
                <a:ext uri="{FF2B5EF4-FFF2-40B4-BE49-F238E27FC236}">
                  <a16:creationId xmlns:a16="http://schemas.microsoft.com/office/drawing/2014/main" id="{AB455F97-C03D-E46D-23DF-69902486A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59329" y="4265971"/>
              <a:ext cx="269217" cy="386613"/>
            </a:xfrm>
            <a:prstGeom prst="rect">
              <a:avLst/>
            </a:prstGeom>
          </p:spPr>
        </p:pic>
        <p:pic>
          <p:nvPicPr>
            <p:cNvPr id="58" name="Graphic 57" descr="Ear outline">
              <a:extLst>
                <a:ext uri="{FF2B5EF4-FFF2-40B4-BE49-F238E27FC236}">
                  <a16:creationId xmlns:a16="http://schemas.microsoft.com/office/drawing/2014/main" id="{4E6EE9F5-7BAD-4425-BC63-6888E7BEA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85090" y="5757689"/>
              <a:ext cx="269217" cy="386613"/>
            </a:xfrm>
            <a:prstGeom prst="rect">
              <a:avLst/>
            </a:prstGeom>
          </p:spPr>
        </p:pic>
        <p:pic>
          <p:nvPicPr>
            <p:cNvPr id="64" name="Graphic 63" descr="School boy outline">
              <a:extLst>
                <a:ext uri="{FF2B5EF4-FFF2-40B4-BE49-F238E27FC236}">
                  <a16:creationId xmlns:a16="http://schemas.microsoft.com/office/drawing/2014/main" id="{672619AF-0CEA-F429-7AC4-7D9477989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95071" y="4311000"/>
              <a:ext cx="643653" cy="728254"/>
            </a:xfrm>
            <a:prstGeom prst="rect">
              <a:avLst/>
            </a:prstGeom>
          </p:spPr>
        </p:pic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F7A7D365-8AB5-5D03-A4AF-6361A5B75A17}"/>
                </a:ext>
              </a:extLst>
            </p:cNvPr>
            <p:cNvSpPr/>
            <p:nvPr/>
          </p:nvSpPr>
          <p:spPr>
            <a:xfrm>
              <a:off x="4583002" y="3859947"/>
              <a:ext cx="875776" cy="1101077"/>
            </a:xfrm>
            <a:prstGeom prst="roundRect">
              <a:avLst/>
            </a:prstGeom>
            <a:noFill/>
            <a:ln w="57150">
              <a:solidFill>
                <a:srgbClr val="77CE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rgbClr val="0CA7F4"/>
                </a:solidFill>
              </a:endParaRPr>
            </a:p>
          </p:txBody>
        </p:sp>
        <p:sp>
          <p:nvSpPr>
            <p:cNvPr id="66" name="Text Box 10">
              <a:extLst>
                <a:ext uri="{FF2B5EF4-FFF2-40B4-BE49-F238E27FC236}">
                  <a16:creationId xmlns:a16="http://schemas.microsoft.com/office/drawing/2014/main" id="{DF7D1118-DE16-0A03-BC8E-E95E04281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2538" y="4997118"/>
              <a:ext cx="854299" cy="2362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Right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67" name="Graphic 66" descr="Male outline">
              <a:extLst>
                <a:ext uri="{FF2B5EF4-FFF2-40B4-BE49-F238E27FC236}">
                  <a16:creationId xmlns:a16="http://schemas.microsoft.com/office/drawing/2014/main" id="{C32ACE53-6113-4419-8061-C0BDFDC00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28033" y="3908582"/>
              <a:ext cx="341901" cy="386841"/>
            </a:xfrm>
            <a:prstGeom prst="rect">
              <a:avLst/>
            </a:prstGeom>
          </p:spPr>
        </p:pic>
        <p:pic>
          <p:nvPicPr>
            <p:cNvPr id="54" name="Graphic 53" descr="School girl outline">
              <a:extLst>
                <a:ext uri="{FF2B5EF4-FFF2-40B4-BE49-F238E27FC236}">
                  <a16:creationId xmlns:a16="http://schemas.microsoft.com/office/drawing/2014/main" id="{1C21719B-EA52-259B-EAF5-79C26B765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4518" y="5753578"/>
              <a:ext cx="643655" cy="728255"/>
            </a:xfrm>
            <a:prstGeom prst="rect">
              <a:avLst/>
            </a:prstGeom>
          </p:spPr>
        </p:pic>
        <p:pic>
          <p:nvPicPr>
            <p:cNvPr id="57" name="Graphic 56" descr="Female outline">
              <a:extLst>
                <a:ext uri="{FF2B5EF4-FFF2-40B4-BE49-F238E27FC236}">
                  <a16:creationId xmlns:a16="http://schemas.microsoft.com/office/drawing/2014/main" id="{558D7C11-82C7-07B8-2245-4707A1B1D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39886" y="5400480"/>
              <a:ext cx="312079" cy="353098"/>
            </a:xfrm>
            <a:prstGeom prst="rect">
              <a:avLst/>
            </a:prstGeom>
          </p:spPr>
        </p:pic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95D81B2E-6404-91CD-D1A1-3CFECAD83874}"/>
                </a:ext>
              </a:extLst>
            </p:cNvPr>
            <p:cNvSpPr/>
            <p:nvPr/>
          </p:nvSpPr>
          <p:spPr>
            <a:xfrm>
              <a:off x="4607508" y="5316975"/>
              <a:ext cx="875776" cy="1101077"/>
            </a:xfrm>
            <a:prstGeom prst="roundRect">
              <a:avLst/>
            </a:prstGeom>
            <a:noFill/>
            <a:ln w="57150">
              <a:solidFill>
                <a:srgbClr val="77CE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rgbClr val="0CA7F4"/>
                </a:solidFill>
              </a:endParaRPr>
            </a:p>
          </p:txBody>
        </p:sp>
        <p:sp>
          <p:nvSpPr>
            <p:cNvPr id="61" name="Text Box 10">
              <a:extLst>
                <a:ext uri="{FF2B5EF4-FFF2-40B4-BE49-F238E27FC236}">
                  <a16:creationId xmlns:a16="http://schemas.microsoft.com/office/drawing/2014/main" id="{987B5345-0484-9603-299F-6FE56021F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7044" y="6454146"/>
              <a:ext cx="854299" cy="2362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Right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92A4853F-3B25-6373-F1E3-F38706829508}"/>
                </a:ext>
              </a:extLst>
            </p:cNvPr>
            <p:cNvSpPr txBox="1"/>
            <p:nvPr/>
          </p:nvSpPr>
          <p:spPr>
            <a:xfrm>
              <a:off x="4644913" y="4586083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4C5301C-72E7-E493-55C9-45013B4A270E}"/>
                </a:ext>
              </a:extLst>
            </p:cNvPr>
            <p:cNvSpPr txBox="1"/>
            <p:nvPr/>
          </p:nvSpPr>
          <p:spPr>
            <a:xfrm>
              <a:off x="4652709" y="6053678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pic>
        <p:nvPicPr>
          <p:cNvPr id="96" name="Graphic 95" descr="School boy outline">
            <a:extLst>
              <a:ext uri="{FF2B5EF4-FFF2-40B4-BE49-F238E27FC236}">
                <a16:creationId xmlns:a16="http://schemas.microsoft.com/office/drawing/2014/main" id="{C1A9F65A-1E04-C678-3797-7C3B6314E7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89109" y="1037920"/>
            <a:ext cx="643653" cy="728254"/>
          </a:xfrm>
          <a:prstGeom prst="rect">
            <a:avLst/>
          </a:prstGeom>
        </p:spPr>
      </p:pic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859A32C5-AE99-B380-34D0-847211F875B8}"/>
              </a:ext>
            </a:extLst>
          </p:cNvPr>
          <p:cNvSpPr/>
          <p:nvPr/>
        </p:nvSpPr>
        <p:spPr>
          <a:xfrm>
            <a:off x="4577040" y="586867"/>
            <a:ext cx="875776" cy="1101077"/>
          </a:xfrm>
          <a:prstGeom prst="roundRect">
            <a:avLst/>
          </a:prstGeom>
          <a:noFill/>
          <a:ln w="57150">
            <a:solidFill>
              <a:srgbClr val="FFB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8" name="Text Box 10">
            <a:extLst>
              <a:ext uri="{FF2B5EF4-FFF2-40B4-BE49-F238E27FC236}">
                <a16:creationId xmlns:a16="http://schemas.microsoft.com/office/drawing/2014/main" id="{F1981079-9AC3-39EC-E2F4-6BCF80F9A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6576" y="1724038"/>
            <a:ext cx="854299" cy="23624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Right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9" name="Graphic 98" descr="Male outline">
            <a:extLst>
              <a:ext uri="{FF2B5EF4-FFF2-40B4-BE49-F238E27FC236}">
                <a16:creationId xmlns:a16="http://schemas.microsoft.com/office/drawing/2014/main" id="{B246DFCE-F2D1-2D2F-59DE-CED25C2CED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2071" y="635502"/>
            <a:ext cx="341901" cy="386841"/>
          </a:xfrm>
          <a:prstGeom prst="rect">
            <a:avLst/>
          </a:prstGeom>
        </p:spPr>
      </p:pic>
      <p:pic>
        <p:nvPicPr>
          <p:cNvPr id="100" name="Graphic 99" descr="Ear outline">
            <a:extLst>
              <a:ext uri="{FF2B5EF4-FFF2-40B4-BE49-F238E27FC236}">
                <a16:creationId xmlns:a16="http://schemas.microsoft.com/office/drawing/2014/main" id="{6D6A5DCB-B563-509D-9D35-A999C2263C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3985081" y="989504"/>
            <a:ext cx="269216" cy="386613"/>
          </a:xfrm>
          <a:prstGeom prst="rect">
            <a:avLst/>
          </a:prstGeom>
        </p:spPr>
      </p:pic>
      <p:pic>
        <p:nvPicPr>
          <p:cNvPr id="102" name="Graphic 101" descr="School girl outline">
            <a:extLst>
              <a:ext uri="{FF2B5EF4-FFF2-40B4-BE49-F238E27FC236}">
                <a16:creationId xmlns:a16="http://schemas.microsoft.com/office/drawing/2014/main" id="{E4511461-D672-DF12-455B-7E71F010C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211" y="2491866"/>
            <a:ext cx="643655" cy="728255"/>
          </a:xfrm>
          <a:prstGeom prst="rect">
            <a:avLst/>
          </a:prstGeom>
        </p:spPr>
      </p:pic>
      <p:pic>
        <p:nvPicPr>
          <p:cNvPr id="103" name="Graphic 102" descr="Female outline">
            <a:extLst>
              <a:ext uri="{FF2B5EF4-FFF2-40B4-BE49-F238E27FC236}">
                <a16:creationId xmlns:a16="http://schemas.microsoft.com/office/drawing/2014/main" id="{DAC763E0-FD0A-B98A-581D-FDB13BB0F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0579" y="2138768"/>
            <a:ext cx="312079" cy="353098"/>
          </a:xfrm>
          <a:prstGeom prst="rect">
            <a:avLst/>
          </a:prstGeom>
        </p:spPr>
      </p:pic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478EE609-8D47-7DC6-B539-26733B9643B6}"/>
              </a:ext>
            </a:extLst>
          </p:cNvPr>
          <p:cNvSpPr/>
          <p:nvPr/>
        </p:nvSpPr>
        <p:spPr>
          <a:xfrm>
            <a:off x="4558201" y="2055263"/>
            <a:ext cx="875776" cy="1101077"/>
          </a:xfrm>
          <a:prstGeom prst="roundRect">
            <a:avLst/>
          </a:prstGeom>
          <a:noFill/>
          <a:ln w="57150">
            <a:solidFill>
              <a:srgbClr val="FFB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5" name="Text Box 10">
            <a:extLst>
              <a:ext uri="{FF2B5EF4-FFF2-40B4-BE49-F238E27FC236}">
                <a16:creationId xmlns:a16="http://schemas.microsoft.com/office/drawing/2014/main" id="{A4A47ED3-9D46-277C-1233-620CCE46F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7737" y="3192434"/>
            <a:ext cx="854299" cy="23624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Right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6" name="Graphic 105" descr="Ear outline">
            <a:extLst>
              <a:ext uri="{FF2B5EF4-FFF2-40B4-BE49-F238E27FC236}">
                <a16:creationId xmlns:a16="http://schemas.microsoft.com/office/drawing/2014/main" id="{A8CBCE34-2A3E-D1CD-4ED7-A9839E9A46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3957898" y="2474300"/>
            <a:ext cx="269216" cy="386613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F02D5D21-C2A2-C896-BEC8-8D6E3AD4AD24}"/>
              </a:ext>
            </a:extLst>
          </p:cNvPr>
          <p:cNvSpPr txBox="1"/>
          <p:nvPr/>
        </p:nvSpPr>
        <p:spPr>
          <a:xfrm>
            <a:off x="4626296" y="1347574"/>
            <a:ext cx="41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D5B9524-150D-55DC-2E07-E15ACD2A3255}"/>
              </a:ext>
            </a:extLst>
          </p:cNvPr>
          <p:cNvSpPr txBox="1"/>
          <p:nvPr/>
        </p:nvSpPr>
        <p:spPr>
          <a:xfrm>
            <a:off x="4616221" y="2770716"/>
            <a:ext cx="41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89319F60-C127-02EA-5193-89E72A1E4A33}"/>
              </a:ext>
            </a:extLst>
          </p:cNvPr>
          <p:cNvSpPr/>
          <p:nvPr/>
        </p:nvSpPr>
        <p:spPr>
          <a:xfrm>
            <a:off x="3253709" y="490782"/>
            <a:ext cx="2386755" cy="1458515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83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106</Words>
  <Application>Microsoft Office PowerPoint</Application>
  <PresentationFormat>Widescreen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Sylfaen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Sabatello, Rachel</dc:creator>
  <cp:lastModifiedBy>Sabatello, Rachel</cp:lastModifiedBy>
  <cp:revision>6</cp:revision>
  <dcterms:created xsi:type="dcterms:W3CDTF">2022-11-27T16:39:01Z</dcterms:created>
  <dcterms:modified xsi:type="dcterms:W3CDTF">2022-11-27T18:59:55Z</dcterms:modified>
</cp:coreProperties>
</file>