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00"/>
    <a:srgbClr val="FFBE5F"/>
    <a:srgbClr val="77CEF9"/>
    <a:srgbClr val="0CA7F4"/>
    <a:srgbClr val="B0E476"/>
    <a:srgbClr val="649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8D8F-5FC8-9A1B-8EB4-89EED8E98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6CC8-8E9B-12C0-0C5A-2BF7B742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FB1A-C8EF-6BE3-31A7-6B740223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C328-0DA5-4953-38FC-BDB1C11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8861-21DD-8547-0900-2439E122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847-10B4-BCCC-4162-66841F54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99EE1-8AE4-1268-6BC9-0B7BBDF5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09BA-3C97-4B94-D1AD-9CC8EE34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5C54-7E0F-D98C-39B8-98BD0E3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F7D5-D480-1914-1823-FEE28C3A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D432-EA4D-07DF-6B0A-9A51DAB7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B126D-F855-47B7-8EEE-E969720E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7D32-76C0-C24B-2A4A-DE904A89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8973-EE27-1CC8-BBB7-3000BDA7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B43D-2EBF-0569-A659-C0D6719F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F8C9-64A7-AE13-82D7-DE7654FB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0A88-11DA-E06D-C6D9-08E2AFE9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78CF-5F6C-7693-5A05-DB069CB9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59C5-58E8-0379-81D9-93BD3B0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B120-05AF-F8B7-9021-CF5358E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2783-D1EE-3915-1293-6FEA4FA2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3999C-4CE7-13FB-570D-CF9C5F52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BC8A-8D8D-C8A7-357F-8BC3DBF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FEB9-5071-A6EE-742C-4E28E42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4AE0-7C81-7E42-3BD7-8C1127CE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9FF2-93D6-60D7-46EF-B3558A0B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D75D-134A-6FCE-BD7C-8BF20CCEE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901E6-3F5C-7323-24CC-53A845F36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C0EAB-EB52-90E5-2440-1D35749F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B1E6-CCA2-B070-88C8-10CFB191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53F8-82ED-2010-0E94-6B415653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504B-A8A7-FDC1-48F5-08CB8D08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531A-3C2E-E54B-6C16-F794D762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3BDE-7A40-C16C-394A-44994A70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69A7C-0432-120E-9C9F-BC7B3B694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CB43-2E2F-66A2-9AE3-7DE377E64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D76F3-29DB-A899-9761-BE88BB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27D7B-1CED-5201-B1F5-5C794DC7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ABD40-7E7F-1A9D-D3C8-789812D4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BB0E-C496-8B86-B061-4813ECB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753D-09AF-8D46-2EEB-880E9954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BB3EE-737C-E25F-6EEB-F924FC9B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81D7-104E-00F3-C4C2-EE40B0E2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CF31-1DE8-1CD4-4E71-933D31A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3F3DE-A80A-5C2B-C045-78E971DA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0247-1465-B8EF-1BC9-68AF92BB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5E06-D608-4285-4072-231445E0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3298-8F2E-B1A1-2EB3-9FA9C986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5ACC5-A278-D2E2-1D2C-DC3B74C8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6ED9-DB3D-0307-6E7D-62E4238B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3852-EDF5-8D7E-2A75-E7B4B24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A0C5-0BCE-DC5F-0EC8-5B9E790A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877-B042-384E-D6E7-DE7E9FF7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1ED55-2790-C7E2-9504-1562EA598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7FF5-B3C6-7E3C-BA1B-8870E5DC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53CB-66E8-9D0C-8799-EC4B2432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9F23-C1ED-0914-B9A5-188D7051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A834-20D9-E0FA-EAF9-CA90275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C27FB-6452-FDC6-55B9-4A8AC7BD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6434-A664-67FD-D64D-F8C80CAF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A09A-3777-2187-481E-922F1299A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B29B-1D65-452B-8FC4-46EDB4DF1F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2356-1675-123E-59A2-29F26949F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04CF-2904-A555-C1F1-1CEB771E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C4604813-AB11-0F58-2A18-36B82061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3140095-72FF-EFA4-54C9-99199A22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A2F415-30E6-96A3-3CE7-369E4DC888D9}"/>
              </a:ext>
            </a:extLst>
          </p:cNvPr>
          <p:cNvSpPr/>
          <p:nvPr/>
        </p:nvSpPr>
        <p:spPr>
          <a:xfrm>
            <a:off x="3809877" y="578944"/>
            <a:ext cx="4251686" cy="821843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Instructions: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You will hear a male and a female talker. Please select if the </a:t>
            </a:r>
            <a:r>
              <a:rPr lang="en-US" sz="1500" u="sng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female talker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says a word or a nonword.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80AB60-DF32-41AC-642E-832F1D99DDEC}"/>
              </a:ext>
            </a:extLst>
          </p:cNvPr>
          <p:cNvCxnSpPr>
            <a:cxnSpLocks/>
          </p:cNvCxnSpPr>
          <p:nvPr/>
        </p:nvCxnSpPr>
        <p:spPr>
          <a:xfrm>
            <a:off x="6654733" y="153818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84861A1-C939-C258-B4DF-22ED3C18CEDE}"/>
              </a:ext>
            </a:extLst>
          </p:cNvPr>
          <p:cNvCxnSpPr>
            <a:cxnSpLocks/>
          </p:cNvCxnSpPr>
          <p:nvPr/>
        </p:nvCxnSpPr>
        <p:spPr>
          <a:xfrm flipH="1">
            <a:off x="4800743" y="1538181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1FD4FA-0FB4-301D-CFEA-6D784F4FE345}"/>
              </a:ext>
            </a:extLst>
          </p:cNvPr>
          <p:cNvGrpSpPr/>
          <p:nvPr/>
        </p:nvGrpSpPr>
        <p:grpSpPr>
          <a:xfrm>
            <a:off x="4699885" y="6000118"/>
            <a:ext cx="2853120" cy="400682"/>
            <a:chOff x="3298312" y="5032829"/>
            <a:chExt cx="2853120" cy="4006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5CE6D5-F10E-33B8-A8CC-39C982FF08D0}"/>
                </a:ext>
              </a:extLst>
            </p:cNvPr>
            <p:cNvSpPr txBox="1"/>
            <p:nvPr/>
          </p:nvSpPr>
          <p:spPr>
            <a:xfrm>
              <a:off x="3298312" y="5032829"/>
              <a:ext cx="867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lfaen" panose="010A0502050306030303" pitchFamily="18" charset="0"/>
                </a:rPr>
                <a:t>Word</a:t>
              </a:r>
              <a:endParaRPr lang="en-US" sz="2800" b="1" dirty="0">
                <a:latin typeface="Sylfaen" panose="010A05020503060303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80D78E-49B7-F9F7-7874-785D8690C151}"/>
                </a:ext>
              </a:extLst>
            </p:cNvPr>
            <p:cNvSpPr txBox="1"/>
            <p:nvPr/>
          </p:nvSpPr>
          <p:spPr>
            <a:xfrm>
              <a:off x="4879878" y="5033401"/>
              <a:ext cx="1271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lfaen" panose="010A0502050306030303" pitchFamily="18" charset="0"/>
                </a:rPr>
                <a:t>Nonword</a:t>
              </a:r>
              <a:endParaRPr lang="en-US" b="1" dirty="0">
                <a:latin typeface="Sylfaen" panose="010A0502050306030303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F993D0E-5D5F-09DC-7E7B-5CAB18ED88BD}"/>
                </a:ext>
              </a:extLst>
            </p:cNvPr>
            <p:cNvSpPr/>
            <p:nvPr/>
          </p:nvSpPr>
          <p:spPr>
            <a:xfrm>
              <a:off x="4312721" y="5043174"/>
              <a:ext cx="407503" cy="378541"/>
            </a:xfrm>
            <a:prstGeom prst="ellipse">
              <a:avLst/>
            </a:prstGeom>
            <a:gradFill flip="none" rotWithShape="1">
              <a:gsLst>
                <a:gs pos="65000">
                  <a:srgbClr val="92D050">
                    <a:shade val="67500"/>
                    <a:satMod val="115000"/>
                  </a:srgbClr>
                </a:gs>
                <a:gs pos="100000">
                  <a:srgbClr val="64952F"/>
                </a:gs>
                <a:gs pos="34000">
                  <a:srgbClr val="86C940"/>
                </a:gs>
                <a:gs pos="3000">
                  <a:srgbClr val="B0E47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3" name="Graphic 13" descr="User outline">
            <a:extLst>
              <a:ext uri="{FF2B5EF4-FFF2-40B4-BE49-F238E27FC236}">
                <a16:creationId xmlns:a16="http://schemas.microsoft.com/office/drawing/2014/main" id="{28EE3694-DF94-E66C-5CC3-33223032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056" y="4747629"/>
            <a:ext cx="1044491" cy="1175133"/>
          </a:xfrm>
          <a:prstGeom prst="rect">
            <a:avLst/>
          </a:prstGeom>
        </p:spPr>
      </p:pic>
      <p:sp>
        <p:nvSpPr>
          <p:cNvPr id="74" name="Text Box 10">
            <a:extLst>
              <a:ext uri="{FF2B5EF4-FFF2-40B4-BE49-F238E27FC236}">
                <a16:creationId xmlns:a16="http://schemas.microsoft.com/office/drawing/2014/main" id="{C8B312A7-B14D-5DF0-E898-1F9E0B33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821" y="5635816"/>
            <a:ext cx="916913" cy="252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EE285F3-83DD-748F-7C86-A07C770CCF19}"/>
              </a:ext>
            </a:extLst>
          </p:cNvPr>
          <p:cNvCxnSpPr>
            <a:cxnSpLocks/>
          </p:cNvCxnSpPr>
          <p:nvPr/>
        </p:nvCxnSpPr>
        <p:spPr>
          <a:xfrm flipH="1">
            <a:off x="6769234" y="4538645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C99B55E-07EA-0168-8455-1EB0C1A1C0B7}"/>
              </a:ext>
            </a:extLst>
          </p:cNvPr>
          <p:cNvCxnSpPr>
            <a:cxnSpLocks/>
          </p:cNvCxnSpPr>
          <p:nvPr/>
        </p:nvCxnSpPr>
        <p:spPr>
          <a:xfrm>
            <a:off x="4686264" y="452429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278B1F-0348-BEA6-80EA-9CFFD4E21729}"/>
              </a:ext>
            </a:extLst>
          </p:cNvPr>
          <p:cNvGrpSpPr/>
          <p:nvPr/>
        </p:nvGrpSpPr>
        <p:grpSpPr>
          <a:xfrm>
            <a:off x="6357546" y="1969501"/>
            <a:ext cx="4251686" cy="2390916"/>
            <a:chOff x="5669462" y="1641193"/>
            <a:chExt cx="4251686" cy="239091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7B9FC89-B004-B03A-81FF-4D3C04EA949B}"/>
                </a:ext>
              </a:extLst>
            </p:cNvPr>
            <p:cNvGrpSpPr/>
            <p:nvPr/>
          </p:nvGrpSpPr>
          <p:grpSpPr>
            <a:xfrm>
              <a:off x="5669462" y="1641193"/>
              <a:ext cx="4251686" cy="2390916"/>
              <a:chOff x="5048545" y="1841368"/>
              <a:chExt cx="4251686" cy="255172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FEBD584-8904-1472-794A-03197F047CEF}"/>
                  </a:ext>
                </a:extLst>
              </p:cNvPr>
              <p:cNvGrpSpPr/>
              <p:nvPr/>
            </p:nvGrpSpPr>
            <p:grpSpPr>
              <a:xfrm>
                <a:off x="5262069" y="2326831"/>
                <a:ext cx="3795630" cy="2048498"/>
                <a:chOff x="6656276" y="2371135"/>
                <a:chExt cx="4073822" cy="204849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BEE1948-CBC3-83DB-B8F6-506BAEB86738}"/>
                    </a:ext>
                  </a:extLst>
                </p:cNvPr>
                <p:cNvGrpSpPr/>
                <p:nvPr/>
              </p:nvGrpSpPr>
              <p:grpSpPr>
                <a:xfrm>
                  <a:off x="8193004" y="3199918"/>
                  <a:ext cx="1044491" cy="1175133"/>
                  <a:chOff x="3996937" y="3098990"/>
                  <a:chExt cx="1294802" cy="1294802"/>
                </a:xfrm>
              </p:grpSpPr>
              <p:pic>
                <p:nvPicPr>
                  <p:cNvPr id="71" name="Graphic 13" descr="User outline">
                    <a:extLst>
                      <a:ext uri="{FF2B5EF4-FFF2-40B4-BE49-F238E27FC236}">
                        <a16:creationId xmlns:a16="http://schemas.microsoft.com/office/drawing/2014/main" id="{8EB5678D-658A-9C8E-8B7C-D4450DC036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937" y="3098990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 Box 10">
                    <a:extLst>
                      <a:ext uri="{FF2B5EF4-FFF2-40B4-BE49-F238E27FC236}">
                        <a16:creationId xmlns:a16="http://schemas.microsoft.com/office/drawing/2014/main" id="{148BFBC4-9511-EAC9-51E2-40CC04F706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4836" y="4103022"/>
                    <a:ext cx="1136650" cy="27781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6074B5D-0AA4-362F-E4EB-B803009E8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E10C93-63AD-1E09-684F-4A4B90475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0A23FB7-4D73-FECF-AF76-1B5CE0A9696F}"/>
                    </a:ext>
                  </a:extLst>
                </p:cNvPr>
                <p:cNvGrpSpPr/>
                <p:nvPr/>
              </p:nvGrpSpPr>
              <p:grpSpPr>
                <a:xfrm>
                  <a:off x="8829077" y="2385017"/>
                  <a:ext cx="1901021" cy="2034616"/>
                  <a:chOff x="8839814" y="2499801"/>
                  <a:chExt cx="1901021" cy="203461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6B7AE1DB-CC58-5B38-ADF2-40D30456BD23}"/>
                      </a:ext>
                    </a:extLst>
                  </p:cNvPr>
                  <p:cNvGrpSpPr/>
                  <p:nvPr/>
                </p:nvGrpSpPr>
                <p:grpSpPr>
                  <a:xfrm>
                    <a:off x="8839814" y="2499801"/>
                    <a:ext cx="1901021" cy="2034616"/>
                    <a:chOff x="4813558" y="2266880"/>
                    <a:chExt cx="2356598" cy="2241808"/>
                  </a:xfrm>
                </p:grpSpPr>
                <p:pic>
                  <p:nvPicPr>
                    <p:cNvPr id="61" name="Graphic 60" descr="School girl outline">
                      <a:extLst>
                        <a:ext uri="{FF2B5EF4-FFF2-40B4-BE49-F238E27FC236}">
                          <a16:creationId xmlns:a16="http://schemas.microsoft.com/office/drawing/2014/main" id="{CD73ED71-A867-3090-9325-848FEAB9A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5532" y="3436920"/>
                      <a:ext cx="856385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Rectangle: Rounded Corners 61">
                      <a:extLst>
                        <a:ext uri="{FF2B5EF4-FFF2-40B4-BE49-F238E27FC236}">
                          <a16:creationId xmlns:a16="http://schemas.microsoft.com/office/drawing/2014/main" id="{5954E399-05D4-B9D2-C1A6-7C39EBB96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6" y="2901315"/>
                      <a:ext cx="1158240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Speech Bubble: Rectangle with Corners Rounded 62">
                      <a:extLst>
                        <a:ext uri="{FF2B5EF4-FFF2-40B4-BE49-F238E27FC236}">
                          <a16:creationId xmlns:a16="http://schemas.microsoft.com/office/drawing/2014/main" id="{42D406FD-1E14-32E4-B856-3A44EB968B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13558" y="2266880"/>
                      <a:ext cx="1218030" cy="422956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dino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aur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64" name="Text Box 11">
                      <a:extLst>
                        <a:ext uri="{FF2B5EF4-FFF2-40B4-BE49-F238E27FC236}">
                          <a16:creationId xmlns:a16="http://schemas.microsoft.com/office/drawing/2014/main" id="{365119F2-1DA1-222E-972D-AC773BB3F3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4230875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" name="Text Box 10">
                      <a:extLst>
                        <a:ext uri="{FF2B5EF4-FFF2-40B4-BE49-F238E27FC236}">
                          <a16:creationId xmlns:a16="http://schemas.microsoft.com/office/drawing/2014/main" id="{875088BF-BD73-A473-C120-28694C2E0A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264665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8" name="Graphic 57" descr="Female outline">
                    <a:extLst>
                      <a:ext uri="{FF2B5EF4-FFF2-40B4-BE49-F238E27FC236}">
                        <a16:creationId xmlns:a16="http://schemas.microsoft.com/office/drawing/2014/main" id="{E0611F7A-04C5-A992-51AF-8F39B2018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Ear outline">
                    <a:extLst>
                      <a:ext uri="{FF2B5EF4-FFF2-40B4-BE49-F238E27FC236}">
                        <a16:creationId xmlns:a16="http://schemas.microsoft.com/office/drawing/2014/main" id="{5A1ED9B4-B8A0-C6FD-0F3E-2DCCF04CE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00727" y="3502139"/>
                    <a:ext cx="288948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5C603BD-A54D-C020-3959-D43A6B6534E8}"/>
                    </a:ext>
                  </a:extLst>
                </p:cNvPr>
                <p:cNvGrpSpPr/>
                <p:nvPr/>
              </p:nvGrpSpPr>
              <p:grpSpPr>
                <a:xfrm>
                  <a:off x="6656276" y="2371135"/>
                  <a:ext cx="1896150" cy="2023128"/>
                  <a:chOff x="6573471" y="2515805"/>
                  <a:chExt cx="1896150" cy="2023128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A4CD459-171D-F5F2-E6A1-86B4812AEFA8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71" y="2515805"/>
                    <a:ext cx="1896150" cy="2023128"/>
                    <a:chOff x="2011944" y="2352041"/>
                    <a:chExt cx="2350560" cy="2229152"/>
                  </a:xfrm>
                </p:grpSpPr>
                <p:pic>
                  <p:nvPicPr>
                    <p:cNvPr id="66" name="Graphic 65" descr="School boy outline">
                      <a:extLst>
                        <a:ext uri="{FF2B5EF4-FFF2-40B4-BE49-F238E27FC236}">
                          <a16:creationId xmlns:a16="http://schemas.microsoft.com/office/drawing/2014/main" id="{B6835734-4E55-A645-E0E2-D137ABDD3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27154" y="3484432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A552B3DB-C459-B3C6-1813-10672C30D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Speech Bubble: Rectangle with Corners Rounded 67">
                      <a:extLst>
                        <a:ext uri="{FF2B5EF4-FFF2-40B4-BE49-F238E27FC236}">
                          <a16:creationId xmlns:a16="http://schemas.microsoft.com/office/drawing/2014/main" id="{BBE0C5D5-9E3C-DF38-220C-61E09B4C8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9975" y="2352041"/>
                      <a:ext cx="1222529" cy="419210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" name="Text Box 10">
                      <a:extLst>
                        <a:ext uri="{FF2B5EF4-FFF2-40B4-BE49-F238E27FC236}">
                          <a16:creationId xmlns:a16="http://schemas.microsoft.com/office/drawing/2014/main" id="{590C7867-BE46-1735-1A76-348A5FDB61C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4303381"/>
                      <a:ext cx="1136650" cy="27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" name="Text Box 10">
                      <a:extLst>
                        <a:ext uri="{FF2B5EF4-FFF2-40B4-BE49-F238E27FC236}">
                          <a16:creationId xmlns:a16="http://schemas.microsoft.com/office/drawing/2014/main" id="{48552BAA-45CE-C60B-FD4C-65E0DF9941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269483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7" name="Graphic 56" descr="Male outline">
                    <a:extLst>
                      <a:ext uri="{FF2B5EF4-FFF2-40B4-BE49-F238E27FC236}">
                        <a16:creationId xmlns:a16="http://schemas.microsoft.com/office/drawing/2014/main" id="{207F217F-D2A0-F7A7-D4BA-3D7FB952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Ear outline">
                    <a:extLst>
                      <a:ext uri="{FF2B5EF4-FFF2-40B4-BE49-F238E27FC236}">
                        <a16:creationId xmlns:a16="http://schemas.microsoft.com/office/drawing/2014/main" id="{8C4C501C-AE2D-C4C1-6596-9B8C4FEAB5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07694" y="3466946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51CDC63-0551-790B-A202-891478DC3FFF}"/>
                  </a:ext>
                </a:extLst>
              </p:cNvPr>
              <p:cNvSpPr txBox="1"/>
              <p:nvPr/>
            </p:nvSpPr>
            <p:spPr>
              <a:xfrm>
                <a:off x="6442900" y="1841368"/>
                <a:ext cx="1522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Critical Trial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38B03A7A-3730-5C02-680F-89839E2E2F00}"/>
                  </a:ext>
                </a:extLst>
              </p:cNvPr>
              <p:cNvSpPr/>
              <p:nvPr/>
            </p:nvSpPr>
            <p:spPr>
              <a:xfrm>
                <a:off x="5048545" y="2179923"/>
                <a:ext cx="4251686" cy="2213168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BEF0E31-CA85-C835-7FD1-72A8D8CF6B54}"/>
                </a:ext>
              </a:extLst>
            </p:cNvPr>
            <p:cNvSpPr txBox="1"/>
            <p:nvPr/>
          </p:nvSpPr>
          <p:spPr>
            <a:xfrm>
              <a:off x="5894322" y="3315186"/>
              <a:ext cx="50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133495B-B197-34C2-D0EB-35C59E93B106}"/>
                </a:ext>
              </a:extLst>
            </p:cNvPr>
            <p:cNvSpPr txBox="1"/>
            <p:nvPr/>
          </p:nvSpPr>
          <p:spPr>
            <a:xfrm>
              <a:off x="9381902" y="3378211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4AF7BCE-0408-057C-B38D-7BF463193038}"/>
              </a:ext>
            </a:extLst>
          </p:cNvPr>
          <p:cNvGrpSpPr/>
          <p:nvPr/>
        </p:nvGrpSpPr>
        <p:grpSpPr>
          <a:xfrm>
            <a:off x="1390369" y="1969587"/>
            <a:ext cx="4251686" cy="2369038"/>
            <a:chOff x="333568" y="1626628"/>
            <a:chExt cx="4251686" cy="227251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02D5C78-CC38-6518-B19F-2FD11A1B415F}"/>
                </a:ext>
              </a:extLst>
            </p:cNvPr>
            <p:cNvGrpSpPr/>
            <p:nvPr/>
          </p:nvGrpSpPr>
          <p:grpSpPr>
            <a:xfrm>
              <a:off x="333568" y="1626628"/>
              <a:ext cx="4251686" cy="2272510"/>
              <a:chOff x="399166" y="1837098"/>
              <a:chExt cx="4251686" cy="262711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038103-1D24-8BEE-372C-B96F84D022D6}"/>
                  </a:ext>
                </a:extLst>
              </p:cNvPr>
              <p:cNvSpPr txBox="1"/>
              <p:nvPr/>
            </p:nvSpPr>
            <p:spPr>
              <a:xfrm>
                <a:off x="1765294" y="1837098"/>
                <a:ext cx="152298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Filler Trial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A804077-66F3-A730-BEEE-032C76F0D4CE}"/>
                  </a:ext>
                </a:extLst>
              </p:cNvPr>
              <p:cNvGrpSpPr/>
              <p:nvPr/>
            </p:nvGrpSpPr>
            <p:grpSpPr>
              <a:xfrm>
                <a:off x="576709" y="2637234"/>
                <a:ext cx="3815138" cy="1712586"/>
                <a:chOff x="6656274" y="2674039"/>
                <a:chExt cx="4094760" cy="1712586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62EE586-63FB-886A-7CD9-A6593BF8EE52}"/>
                    </a:ext>
                  </a:extLst>
                </p:cNvPr>
                <p:cNvGrpSpPr/>
                <p:nvPr/>
              </p:nvGrpSpPr>
              <p:grpSpPr>
                <a:xfrm>
                  <a:off x="8136652" y="3189977"/>
                  <a:ext cx="1044491" cy="1196648"/>
                  <a:chOff x="3927080" y="3088037"/>
                  <a:chExt cx="1294802" cy="1318508"/>
                </a:xfrm>
              </p:grpSpPr>
              <p:pic>
                <p:nvPicPr>
                  <p:cNvPr id="156" name="Graphic 13" descr="User outline">
                    <a:extLst>
                      <a:ext uri="{FF2B5EF4-FFF2-40B4-BE49-F238E27FC236}">
                        <a16:creationId xmlns:a16="http://schemas.microsoft.com/office/drawing/2014/main" id="{938EF0A1-B4E8-8991-CAAE-19CC758538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7080" y="3088037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 Box 10">
                    <a:extLst>
                      <a:ext uri="{FF2B5EF4-FFF2-40B4-BE49-F238E27FC236}">
                        <a16:creationId xmlns:a16="http://schemas.microsoft.com/office/drawing/2014/main" id="{65B54DBA-6727-9F75-8031-91E60285C9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6155" y="4128732"/>
                    <a:ext cx="1136650" cy="27781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6912D945-994D-BFF9-C05B-35BA8FD7B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9952097-9E4D-8E0C-ED21-1A3317697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C15BD851-7E4B-235C-C5C0-DFAC1B933967}"/>
                    </a:ext>
                  </a:extLst>
                </p:cNvPr>
                <p:cNvGrpSpPr/>
                <p:nvPr/>
              </p:nvGrpSpPr>
              <p:grpSpPr>
                <a:xfrm>
                  <a:off x="9734711" y="2719608"/>
                  <a:ext cx="1016323" cy="1359271"/>
                  <a:chOff x="9745448" y="2834392"/>
                  <a:chExt cx="1016323" cy="1359271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BC5B07ED-6359-5EFE-801B-B3D2D3360E89}"/>
                      </a:ext>
                    </a:extLst>
                  </p:cNvPr>
                  <p:cNvGrpSpPr/>
                  <p:nvPr/>
                </p:nvGrpSpPr>
                <p:grpSpPr>
                  <a:xfrm>
                    <a:off x="9745448" y="2834392"/>
                    <a:ext cx="1016323" cy="1359271"/>
                    <a:chOff x="5936225" y="2635547"/>
                    <a:chExt cx="1259883" cy="1497692"/>
                  </a:xfrm>
                </p:grpSpPr>
                <p:pic>
                  <p:nvPicPr>
                    <p:cNvPr id="151" name="Graphic 150" descr="School girl outline">
                      <a:extLst>
                        <a:ext uri="{FF2B5EF4-FFF2-40B4-BE49-F238E27FC236}">
                          <a16:creationId xmlns:a16="http://schemas.microsoft.com/office/drawing/2014/main" id="{E61AB27B-E561-B4FF-0E65-CFDD864EAD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225" y="3064600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2" name="Rectangle: Rounded Corners 151">
                      <a:extLst>
                        <a:ext uri="{FF2B5EF4-FFF2-40B4-BE49-F238E27FC236}">
                          <a16:creationId xmlns:a16="http://schemas.microsoft.com/office/drawing/2014/main" id="{8A7D3F2F-3A64-1A01-2121-26EECE3FA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7" y="2901315"/>
                      <a:ext cx="1158240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Text Box 11">
                      <a:extLst>
                        <a:ext uri="{FF2B5EF4-FFF2-40B4-BE49-F238E27FC236}">
                          <a16:creationId xmlns:a16="http://schemas.microsoft.com/office/drawing/2014/main" id="{513B371D-A776-D27B-CEDB-4EE77A3C21B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9458" y="3855426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Text Box 10">
                      <a:extLst>
                        <a:ext uri="{FF2B5EF4-FFF2-40B4-BE49-F238E27FC236}">
                          <a16:creationId xmlns:a16="http://schemas.microsoft.com/office/drawing/2014/main" id="{BECB5022-2692-FC1F-8D21-6BADB8373F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6219" y="2635547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9" name="Graphic 148" descr="Female outline">
                    <a:extLst>
                      <a:ext uri="{FF2B5EF4-FFF2-40B4-BE49-F238E27FC236}">
                        <a16:creationId xmlns:a16="http://schemas.microsoft.com/office/drawing/2014/main" id="{1E3A9258-CA60-7425-3D13-E0B3E8606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150" name="Graphic 149" descr="Ear outline">
                    <a:extLst>
                      <a:ext uri="{FF2B5EF4-FFF2-40B4-BE49-F238E27FC236}">
                        <a16:creationId xmlns:a16="http://schemas.microsoft.com/office/drawing/2014/main" id="{D6719AE9-74BD-EEEC-5CC1-49D736D2C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8711" y="3482889"/>
                    <a:ext cx="288949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51ECFAA-2514-84D8-1082-55F7D30BAFB7}"/>
                    </a:ext>
                  </a:extLst>
                </p:cNvPr>
                <p:cNvGrpSpPr/>
                <p:nvPr/>
              </p:nvGrpSpPr>
              <p:grpSpPr>
                <a:xfrm>
                  <a:off x="6656274" y="2674039"/>
                  <a:ext cx="1046377" cy="1341743"/>
                  <a:chOff x="6573469" y="2818709"/>
                  <a:chExt cx="1046377" cy="134174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3D6FA6CC-3F44-60F4-0CBF-F6CDBFD19FAE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69" y="2818709"/>
                    <a:ext cx="1046377" cy="1341743"/>
                    <a:chOff x="2011943" y="2685791"/>
                    <a:chExt cx="1297140" cy="1478379"/>
                  </a:xfrm>
                </p:grpSpPr>
                <p:pic>
                  <p:nvPicPr>
                    <p:cNvPr id="143" name="Graphic 142" descr="School boy outline">
                      <a:extLst>
                        <a:ext uri="{FF2B5EF4-FFF2-40B4-BE49-F238E27FC236}">
                          <a16:creationId xmlns:a16="http://schemas.microsoft.com/office/drawing/2014/main" id="{9F99F9D3-956A-CE11-9960-EF69871F34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52699" y="3111545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4" name="Rectangle: Rounded Corners 143">
                      <a:extLst>
                        <a:ext uri="{FF2B5EF4-FFF2-40B4-BE49-F238E27FC236}">
                          <a16:creationId xmlns:a16="http://schemas.microsoft.com/office/drawing/2014/main" id="{54F561B7-D73F-E1F7-12B1-9302E742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Text Box 10">
                      <a:extLst>
                        <a:ext uri="{FF2B5EF4-FFF2-40B4-BE49-F238E27FC236}">
                          <a16:creationId xmlns:a16="http://schemas.microsoft.com/office/drawing/2014/main" id="{4024E44C-BDA7-EA0B-C6CE-7EAC0023DC6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4" y="3886357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Text Box 10">
                      <a:extLst>
                        <a:ext uri="{FF2B5EF4-FFF2-40B4-BE49-F238E27FC236}">
                          <a16:creationId xmlns:a16="http://schemas.microsoft.com/office/drawing/2014/main" id="{13FEA016-957E-D2C4-2B51-79455BD9E1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3" y="2685791"/>
                      <a:ext cx="1136651" cy="2778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1" name="Graphic 140" descr="Male outline">
                    <a:extLst>
                      <a:ext uri="{FF2B5EF4-FFF2-40B4-BE49-F238E27FC236}">
                        <a16:creationId xmlns:a16="http://schemas.microsoft.com/office/drawing/2014/main" id="{DE2513E5-AA4C-7B29-38D5-F4A3FD6FC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Ear outline">
                    <a:extLst>
                      <a:ext uri="{FF2B5EF4-FFF2-40B4-BE49-F238E27FC236}">
                        <a16:creationId xmlns:a16="http://schemas.microsoft.com/office/drawing/2014/main" id="{35426EF7-C081-463E-27BF-E536806A05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32759" y="3471328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4B90BC2-18E6-DAB4-CD59-1643A16A6938}"/>
                  </a:ext>
                </a:extLst>
              </p:cNvPr>
              <p:cNvSpPr/>
              <p:nvPr/>
            </p:nvSpPr>
            <p:spPr>
              <a:xfrm>
                <a:off x="399166" y="2175652"/>
                <a:ext cx="4251686" cy="22885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Speech Bubble: Rectangle with Corners Rounded 173">
              <a:extLst>
                <a:ext uri="{FF2B5EF4-FFF2-40B4-BE49-F238E27FC236}">
                  <a16:creationId xmlns:a16="http://schemas.microsoft.com/office/drawing/2014/main" id="{CB71020A-1E48-C742-0AC1-81C9CD2B377B}"/>
                </a:ext>
              </a:extLst>
            </p:cNvPr>
            <p:cNvSpPr/>
            <p:nvPr/>
          </p:nvSpPr>
          <p:spPr>
            <a:xfrm>
              <a:off x="1423818" y="2049731"/>
              <a:ext cx="854298" cy="356489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4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sz="1400" dirty="0">
                  <a:solidFill>
                    <a:schemeClr val="tx1"/>
                  </a:solidFill>
                  <a:latin typeface="Sylfaen" panose="010A0502050306030303" pitchFamily="18" charset="0"/>
                </a:rPr>
                <a:t>ogelai</a:t>
              </a:r>
              <a:endParaRPr lang="en-US" sz="12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Speech Bubble: Rectangle with Corners Rounded 174">
              <a:extLst>
                <a:ext uri="{FF2B5EF4-FFF2-40B4-BE49-F238E27FC236}">
                  <a16:creationId xmlns:a16="http://schemas.microsoft.com/office/drawing/2014/main" id="{EA2AB4A1-A5DD-8C0D-4642-F44B23546356}"/>
                </a:ext>
              </a:extLst>
            </p:cNvPr>
            <p:cNvSpPr/>
            <p:nvPr/>
          </p:nvSpPr>
          <p:spPr>
            <a:xfrm flipH="1">
              <a:off x="2535317" y="2069594"/>
              <a:ext cx="890450" cy="359675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omantic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9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C4604813-AB11-0F58-2A18-36B82061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3140095-72FF-EFA4-54C9-99199A22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A2F415-30E6-96A3-3CE7-369E4DC888D9}"/>
              </a:ext>
            </a:extLst>
          </p:cNvPr>
          <p:cNvSpPr/>
          <p:nvPr/>
        </p:nvSpPr>
        <p:spPr>
          <a:xfrm>
            <a:off x="946886" y="2880759"/>
            <a:ext cx="3308103" cy="1096482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Instructions: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You will hear a male and a female talker. Please select if the </a:t>
            </a:r>
            <a:r>
              <a:rPr lang="en-US" sz="1500" u="sng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female talker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says a word or a nonword.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80AB60-DF32-41AC-642E-832F1D99DDEC}"/>
              </a:ext>
            </a:extLst>
          </p:cNvPr>
          <p:cNvCxnSpPr>
            <a:cxnSpLocks/>
          </p:cNvCxnSpPr>
          <p:nvPr/>
        </p:nvCxnSpPr>
        <p:spPr>
          <a:xfrm>
            <a:off x="9093078" y="228798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84861A1-C939-C258-B4DF-22ED3C18CEDE}"/>
              </a:ext>
            </a:extLst>
          </p:cNvPr>
          <p:cNvCxnSpPr>
            <a:cxnSpLocks/>
          </p:cNvCxnSpPr>
          <p:nvPr/>
        </p:nvCxnSpPr>
        <p:spPr>
          <a:xfrm flipV="1">
            <a:off x="4130850" y="2225203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910AFD3-98D2-3DB5-1EED-3AF13C07C48B}"/>
              </a:ext>
            </a:extLst>
          </p:cNvPr>
          <p:cNvGrpSpPr/>
          <p:nvPr/>
        </p:nvGrpSpPr>
        <p:grpSpPr>
          <a:xfrm>
            <a:off x="9308937" y="2508551"/>
            <a:ext cx="2042619" cy="1473869"/>
            <a:chOff x="9746399" y="2188112"/>
            <a:chExt cx="2434160" cy="16694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1FD4FA-0FB4-301D-CFEA-6D784F4FE345}"/>
                </a:ext>
              </a:extLst>
            </p:cNvPr>
            <p:cNvGrpSpPr/>
            <p:nvPr/>
          </p:nvGrpSpPr>
          <p:grpSpPr>
            <a:xfrm>
              <a:off x="9746399" y="3549354"/>
              <a:ext cx="2434160" cy="308213"/>
              <a:chOff x="3298312" y="5032829"/>
              <a:chExt cx="2853120" cy="40451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5CE6D5-F10E-33B8-A8CC-39C982FF08D0}"/>
                  </a:ext>
                </a:extLst>
              </p:cNvPr>
              <p:cNvSpPr txBox="1"/>
              <p:nvPr/>
            </p:nvSpPr>
            <p:spPr>
              <a:xfrm>
                <a:off x="3298312" y="5032829"/>
                <a:ext cx="867410" cy="40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Sylfaen" panose="010A0502050306030303" pitchFamily="18" charset="0"/>
                  </a:rPr>
                  <a:t>Word</a:t>
                </a:r>
                <a:endParaRPr lang="en-US" b="1" dirty="0">
                  <a:latin typeface="Sylfaen" panose="010A0502050306030303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80D78E-49B7-F9F7-7874-785D8690C151}"/>
                  </a:ext>
                </a:extLst>
              </p:cNvPr>
              <p:cNvSpPr txBox="1"/>
              <p:nvPr/>
            </p:nvSpPr>
            <p:spPr>
              <a:xfrm>
                <a:off x="4879877" y="5033401"/>
                <a:ext cx="1271555" cy="40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Sylfaen" panose="010A0502050306030303" pitchFamily="18" charset="0"/>
                  </a:rPr>
                  <a:t>Nonword</a:t>
                </a:r>
                <a:endParaRPr lang="en-US" sz="1200" b="1" dirty="0">
                  <a:latin typeface="Sylfaen" panose="010A0502050306030303" pitchFamily="18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993D0E-5D5F-09DC-7E7B-5CAB18ED88BD}"/>
                  </a:ext>
                </a:extLst>
              </p:cNvPr>
              <p:cNvSpPr/>
              <p:nvPr/>
            </p:nvSpPr>
            <p:spPr>
              <a:xfrm>
                <a:off x="4312721" y="5043174"/>
                <a:ext cx="407503" cy="378541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92D050">
                      <a:shade val="67500"/>
                      <a:satMod val="115000"/>
                    </a:srgbClr>
                  </a:gs>
                  <a:gs pos="100000">
                    <a:srgbClr val="64952F"/>
                  </a:gs>
                  <a:gs pos="34000">
                    <a:srgbClr val="86C940"/>
                  </a:gs>
                  <a:gs pos="3000">
                    <a:srgbClr val="B0E47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3" name="Graphic 13" descr="User outline">
              <a:extLst>
                <a:ext uri="{FF2B5EF4-FFF2-40B4-BE49-F238E27FC236}">
                  <a16:creationId xmlns:a16="http://schemas.microsoft.com/office/drawing/2014/main" id="{28EE3694-DF94-E66C-5CC3-33223032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87005" y="2188112"/>
              <a:ext cx="1181976" cy="1175133"/>
            </a:xfrm>
            <a:prstGeom prst="rect">
              <a:avLst/>
            </a:prstGeom>
          </p:spPr>
        </p:pic>
        <p:sp>
          <p:nvSpPr>
            <p:cNvPr id="74" name="Text Box 10">
              <a:extLst>
                <a:ext uri="{FF2B5EF4-FFF2-40B4-BE49-F238E27FC236}">
                  <a16:creationId xmlns:a16="http://schemas.microsoft.com/office/drawing/2014/main" id="{C8B312A7-B14D-5DF0-E898-1F9E0B331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4296" y="3220399"/>
              <a:ext cx="916913" cy="252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Participant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EE285F3-83DD-748F-7C86-A07C770CCF19}"/>
              </a:ext>
            </a:extLst>
          </p:cNvPr>
          <p:cNvCxnSpPr>
            <a:cxnSpLocks/>
          </p:cNvCxnSpPr>
          <p:nvPr/>
        </p:nvCxnSpPr>
        <p:spPr>
          <a:xfrm>
            <a:off x="4172004" y="4181591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C99B55E-07EA-0168-8455-1EB0C1A1C0B7}"/>
              </a:ext>
            </a:extLst>
          </p:cNvPr>
          <p:cNvCxnSpPr>
            <a:cxnSpLocks/>
          </p:cNvCxnSpPr>
          <p:nvPr/>
        </p:nvCxnSpPr>
        <p:spPr>
          <a:xfrm flipV="1">
            <a:off x="9217193" y="4265866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278B1F-0348-BEA6-80EA-9CFFD4E21729}"/>
              </a:ext>
            </a:extLst>
          </p:cNvPr>
          <p:cNvGrpSpPr/>
          <p:nvPr/>
        </p:nvGrpSpPr>
        <p:grpSpPr>
          <a:xfrm>
            <a:off x="4789974" y="1075298"/>
            <a:ext cx="4094808" cy="2141268"/>
            <a:chOff x="5669462" y="1641193"/>
            <a:chExt cx="4251686" cy="239091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7B9FC89-B004-B03A-81FF-4D3C04EA949B}"/>
                </a:ext>
              </a:extLst>
            </p:cNvPr>
            <p:cNvGrpSpPr/>
            <p:nvPr/>
          </p:nvGrpSpPr>
          <p:grpSpPr>
            <a:xfrm>
              <a:off x="5669462" y="1641193"/>
              <a:ext cx="4251686" cy="2390916"/>
              <a:chOff x="5048545" y="1841368"/>
              <a:chExt cx="4251686" cy="255172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FEBD584-8904-1472-794A-03197F047CEF}"/>
                  </a:ext>
                </a:extLst>
              </p:cNvPr>
              <p:cNvGrpSpPr/>
              <p:nvPr/>
            </p:nvGrpSpPr>
            <p:grpSpPr>
              <a:xfrm>
                <a:off x="5262069" y="2326831"/>
                <a:ext cx="3795630" cy="2048498"/>
                <a:chOff x="6656276" y="2371135"/>
                <a:chExt cx="4073822" cy="204849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BEE1948-CBC3-83DB-B8F6-506BAEB86738}"/>
                    </a:ext>
                  </a:extLst>
                </p:cNvPr>
                <p:cNvGrpSpPr/>
                <p:nvPr/>
              </p:nvGrpSpPr>
              <p:grpSpPr>
                <a:xfrm>
                  <a:off x="8193004" y="3199918"/>
                  <a:ext cx="1044491" cy="1175133"/>
                  <a:chOff x="3996937" y="3098990"/>
                  <a:chExt cx="1294802" cy="1294802"/>
                </a:xfrm>
              </p:grpSpPr>
              <p:pic>
                <p:nvPicPr>
                  <p:cNvPr id="71" name="Graphic 13" descr="User outline">
                    <a:extLst>
                      <a:ext uri="{FF2B5EF4-FFF2-40B4-BE49-F238E27FC236}">
                        <a16:creationId xmlns:a16="http://schemas.microsoft.com/office/drawing/2014/main" id="{8EB5678D-658A-9C8E-8B7C-D4450DC036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937" y="3098990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 Box 10">
                    <a:extLst>
                      <a:ext uri="{FF2B5EF4-FFF2-40B4-BE49-F238E27FC236}">
                        <a16:creationId xmlns:a16="http://schemas.microsoft.com/office/drawing/2014/main" id="{148BFBC4-9511-EAC9-51E2-40CC04F706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57051" y="4103497"/>
                    <a:ext cx="1213740" cy="2813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6074B5D-0AA4-362F-E4EB-B803009E8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E10C93-63AD-1E09-684F-4A4B90475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0A23FB7-4D73-FECF-AF76-1B5CE0A9696F}"/>
                    </a:ext>
                  </a:extLst>
                </p:cNvPr>
                <p:cNvGrpSpPr/>
                <p:nvPr/>
              </p:nvGrpSpPr>
              <p:grpSpPr>
                <a:xfrm>
                  <a:off x="8829077" y="2385017"/>
                  <a:ext cx="1901021" cy="2034616"/>
                  <a:chOff x="8839814" y="2499801"/>
                  <a:chExt cx="1901021" cy="203461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6B7AE1DB-CC58-5B38-ADF2-40D30456BD23}"/>
                      </a:ext>
                    </a:extLst>
                  </p:cNvPr>
                  <p:cNvGrpSpPr/>
                  <p:nvPr/>
                </p:nvGrpSpPr>
                <p:grpSpPr>
                  <a:xfrm>
                    <a:off x="8839814" y="2499801"/>
                    <a:ext cx="1901021" cy="2034616"/>
                    <a:chOff x="4813558" y="2266880"/>
                    <a:chExt cx="2356598" cy="2241808"/>
                  </a:xfrm>
                </p:grpSpPr>
                <p:pic>
                  <p:nvPicPr>
                    <p:cNvPr id="61" name="Graphic 60" descr="School girl outline">
                      <a:extLst>
                        <a:ext uri="{FF2B5EF4-FFF2-40B4-BE49-F238E27FC236}">
                          <a16:creationId xmlns:a16="http://schemas.microsoft.com/office/drawing/2014/main" id="{CD73ED71-A867-3090-9325-848FEAB9A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5532" y="3436920"/>
                      <a:ext cx="856385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Rectangle: Rounded Corners 61">
                      <a:extLst>
                        <a:ext uri="{FF2B5EF4-FFF2-40B4-BE49-F238E27FC236}">
                          <a16:creationId xmlns:a16="http://schemas.microsoft.com/office/drawing/2014/main" id="{5954E399-05D4-B9D2-C1A6-7C39EBB96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6" y="2901315"/>
                      <a:ext cx="1158240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Speech Bubble: Rectangle with Corners Rounded 62">
                      <a:extLst>
                        <a:ext uri="{FF2B5EF4-FFF2-40B4-BE49-F238E27FC236}">
                          <a16:creationId xmlns:a16="http://schemas.microsoft.com/office/drawing/2014/main" id="{42D406FD-1E14-32E4-B856-3A44EB968B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13558" y="2266880"/>
                      <a:ext cx="1218030" cy="422956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dino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aur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64" name="Text Box 11">
                      <a:extLst>
                        <a:ext uri="{FF2B5EF4-FFF2-40B4-BE49-F238E27FC236}">
                          <a16:creationId xmlns:a16="http://schemas.microsoft.com/office/drawing/2014/main" id="{365119F2-1DA1-222E-972D-AC773BB3F3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4230875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" name="Text Box 10">
                      <a:extLst>
                        <a:ext uri="{FF2B5EF4-FFF2-40B4-BE49-F238E27FC236}">
                          <a16:creationId xmlns:a16="http://schemas.microsoft.com/office/drawing/2014/main" id="{875088BF-BD73-A473-C120-28694C2E0A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264665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8" name="Graphic 57" descr="Female outline">
                    <a:extLst>
                      <a:ext uri="{FF2B5EF4-FFF2-40B4-BE49-F238E27FC236}">
                        <a16:creationId xmlns:a16="http://schemas.microsoft.com/office/drawing/2014/main" id="{E0611F7A-04C5-A992-51AF-8F39B2018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Ear outline">
                    <a:extLst>
                      <a:ext uri="{FF2B5EF4-FFF2-40B4-BE49-F238E27FC236}">
                        <a16:creationId xmlns:a16="http://schemas.microsoft.com/office/drawing/2014/main" id="{5A1ED9B4-B8A0-C6FD-0F3E-2DCCF04CE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00727" y="3502139"/>
                    <a:ext cx="288948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5C603BD-A54D-C020-3959-D43A6B6534E8}"/>
                    </a:ext>
                  </a:extLst>
                </p:cNvPr>
                <p:cNvGrpSpPr/>
                <p:nvPr/>
              </p:nvGrpSpPr>
              <p:grpSpPr>
                <a:xfrm>
                  <a:off x="6656276" y="2371135"/>
                  <a:ext cx="1896150" cy="2023128"/>
                  <a:chOff x="6573471" y="2515805"/>
                  <a:chExt cx="1896150" cy="2023128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A4CD459-171D-F5F2-E6A1-86B4812AEFA8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71" y="2515805"/>
                    <a:ext cx="1896150" cy="2023128"/>
                    <a:chOff x="2011944" y="2352041"/>
                    <a:chExt cx="2350560" cy="2229152"/>
                  </a:xfrm>
                </p:grpSpPr>
                <p:pic>
                  <p:nvPicPr>
                    <p:cNvPr id="66" name="Graphic 65" descr="School boy outline">
                      <a:extLst>
                        <a:ext uri="{FF2B5EF4-FFF2-40B4-BE49-F238E27FC236}">
                          <a16:creationId xmlns:a16="http://schemas.microsoft.com/office/drawing/2014/main" id="{B6835734-4E55-A645-E0E2-D137ABDD3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27154" y="3484432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A552B3DB-C459-B3C6-1813-10672C30D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Speech Bubble: Rectangle with Corners Rounded 67">
                      <a:extLst>
                        <a:ext uri="{FF2B5EF4-FFF2-40B4-BE49-F238E27FC236}">
                          <a16:creationId xmlns:a16="http://schemas.microsoft.com/office/drawing/2014/main" id="{BBE0C5D5-9E3C-DF38-220C-61E09B4C8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9975" y="2352041"/>
                      <a:ext cx="1222529" cy="419210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" name="Text Box 10">
                      <a:extLst>
                        <a:ext uri="{FF2B5EF4-FFF2-40B4-BE49-F238E27FC236}">
                          <a16:creationId xmlns:a16="http://schemas.microsoft.com/office/drawing/2014/main" id="{590C7867-BE46-1735-1A76-348A5FDB61C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4303381"/>
                      <a:ext cx="1136650" cy="27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" name="Text Box 10">
                      <a:extLst>
                        <a:ext uri="{FF2B5EF4-FFF2-40B4-BE49-F238E27FC236}">
                          <a16:creationId xmlns:a16="http://schemas.microsoft.com/office/drawing/2014/main" id="{48552BAA-45CE-C60B-FD4C-65E0DF9941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269483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7" name="Graphic 56" descr="Male outline">
                    <a:extLst>
                      <a:ext uri="{FF2B5EF4-FFF2-40B4-BE49-F238E27FC236}">
                        <a16:creationId xmlns:a16="http://schemas.microsoft.com/office/drawing/2014/main" id="{207F217F-D2A0-F7A7-D4BA-3D7FB952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Ear outline">
                    <a:extLst>
                      <a:ext uri="{FF2B5EF4-FFF2-40B4-BE49-F238E27FC236}">
                        <a16:creationId xmlns:a16="http://schemas.microsoft.com/office/drawing/2014/main" id="{8C4C501C-AE2D-C4C1-6596-9B8C4FEAB5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07694" y="3466946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51CDC63-0551-790B-A202-891478DC3FFF}"/>
                  </a:ext>
                </a:extLst>
              </p:cNvPr>
              <p:cNvSpPr txBox="1"/>
              <p:nvPr/>
            </p:nvSpPr>
            <p:spPr>
              <a:xfrm>
                <a:off x="6442900" y="1841368"/>
                <a:ext cx="1522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Critical Trial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38B03A7A-3730-5C02-680F-89839E2E2F00}"/>
                  </a:ext>
                </a:extLst>
              </p:cNvPr>
              <p:cNvSpPr/>
              <p:nvPr/>
            </p:nvSpPr>
            <p:spPr>
              <a:xfrm>
                <a:off x="5048545" y="2179923"/>
                <a:ext cx="4251686" cy="2213168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BEF0E31-CA85-C835-7FD1-72A8D8CF6B54}"/>
                </a:ext>
              </a:extLst>
            </p:cNvPr>
            <p:cNvSpPr txBox="1"/>
            <p:nvPr/>
          </p:nvSpPr>
          <p:spPr>
            <a:xfrm>
              <a:off x="5894322" y="3315186"/>
              <a:ext cx="50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133495B-B197-34C2-D0EB-35C59E93B106}"/>
                </a:ext>
              </a:extLst>
            </p:cNvPr>
            <p:cNvSpPr txBox="1"/>
            <p:nvPr/>
          </p:nvSpPr>
          <p:spPr>
            <a:xfrm>
              <a:off x="9381902" y="3378211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4AF7BCE-0408-057C-B38D-7BF463193038}"/>
              </a:ext>
            </a:extLst>
          </p:cNvPr>
          <p:cNvGrpSpPr/>
          <p:nvPr/>
        </p:nvGrpSpPr>
        <p:grpSpPr>
          <a:xfrm>
            <a:off x="4866745" y="3393302"/>
            <a:ext cx="4094808" cy="2141269"/>
            <a:chOff x="333568" y="1626628"/>
            <a:chExt cx="4251686" cy="227251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02D5C78-CC38-6518-B19F-2FD11A1B415F}"/>
                </a:ext>
              </a:extLst>
            </p:cNvPr>
            <p:cNvGrpSpPr/>
            <p:nvPr/>
          </p:nvGrpSpPr>
          <p:grpSpPr>
            <a:xfrm>
              <a:off x="333568" y="1626628"/>
              <a:ext cx="4251686" cy="2272510"/>
              <a:chOff x="399166" y="1837098"/>
              <a:chExt cx="4251686" cy="262711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038103-1D24-8BEE-372C-B96F84D022D6}"/>
                  </a:ext>
                </a:extLst>
              </p:cNvPr>
              <p:cNvSpPr txBox="1"/>
              <p:nvPr/>
            </p:nvSpPr>
            <p:spPr>
              <a:xfrm>
                <a:off x="1765294" y="1837098"/>
                <a:ext cx="152298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Filler Trial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A804077-66F3-A730-BEEE-032C76F0D4CE}"/>
                  </a:ext>
                </a:extLst>
              </p:cNvPr>
              <p:cNvGrpSpPr/>
              <p:nvPr/>
            </p:nvGrpSpPr>
            <p:grpSpPr>
              <a:xfrm>
                <a:off x="576709" y="2637234"/>
                <a:ext cx="3815138" cy="1691071"/>
                <a:chOff x="6656274" y="2674039"/>
                <a:chExt cx="4094760" cy="169107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62EE586-63FB-886A-7CD9-A6593BF8EE52}"/>
                    </a:ext>
                  </a:extLst>
                </p:cNvPr>
                <p:cNvGrpSpPr/>
                <p:nvPr/>
              </p:nvGrpSpPr>
              <p:grpSpPr>
                <a:xfrm>
                  <a:off x="8104815" y="3189977"/>
                  <a:ext cx="1076326" cy="1175133"/>
                  <a:chOff x="3887615" y="3088037"/>
                  <a:chExt cx="1334267" cy="1294802"/>
                </a:xfrm>
              </p:grpSpPr>
              <p:pic>
                <p:nvPicPr>
                  <p:cNvPr id="156" name="Graphic 13" descr="User outline">
                    <a:extLst>
                      <a:ext uri="{FF2B5EF4-FFF2-40B4-BE49-F238E27FC236}">
                        <a16:creationId xmlns:a16="http://schemas.microsoft.com/office/drawing/2014/main" id="{938EF0A1-B4E8-8991-CAAE-19CC758538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7080" y="3088037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 Box 10">
                    <a:extLst>
                      <a:ext uri="{FF2B5EF4-FFF2-40B4-BE49-F238E27FC236}">
                        <a16:creationId xmlns:a16="http://schemas.microsoft.com/office/drawing/2014/main" id="{65B54DBA-6727-9F75-8031-91E60285C9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7615" y="4130424"/>
                    <a:ext cx="1294802" cy="19007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6912D945-994D-BFF9-C05B-35BA8FD7B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9952097-9E4D-8E0C-ED21-1A3317697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C15BD851-7E4B-235C-C5C0-DFAC1B933967}"/>
                    </a:ext>
                  </a:extLst>
                </p:cNvPr>
                <p:cNvGrpSpPr/>
                <p:nvPr/>
              </p:nvGrpSpPr>
              <p:grpSpPr>
                <a:xfrm>
                  <a:off x="9734711" y="2719608"/>
                  <a:ext cx="1016323" cy="1359271"/>
                  <a:chOff x="9745448" y="2834392"/>
                  <a:chExt cx="1016323" cy="1359271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BC5B07ED-6359-5EFE-801B-B3D2D3360E89}"/>
                      </a:ext>
                    </a:extLst>
                  </p:cNvPr>
                  <p:cNvGrpSpPr/>
                  <p:nvPr/>
                </p:nvGrpSpPr>
                <p:grpSpPr>
                  <a:xfrm>
                    <a:off x="9745448" y="2834392"/>
                    <a:ext cx="1016323" cy="1359271"/>
                    <a:chOff x="5936225" y="2635547"/>
                    <a:chExt cx="1259883" cy="1497692"/>
                  </a:xfrm>
                </p:grpSpPr>
                <p:pic>
                  <p:nvPicPr>
                    <p:cNvPr id="151" name="Graphic 150" descr="School girl outline">
                      <a:extLst>
                        <a:ext uri="{FF2B5EF4-FFF2-40B4-BE49-F238E27FC236}">
                          <a16:creationId xmlns:a16="http://schemas.microsoft.com/office/drawing/2014/main" id="{E61AB27B-E561-B4FF-0E65-CFDD864EAD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225" y="3064600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2" name="Rectangle: Rounded Corners 151">
                      <a:extLst>
                        <a:ext uri="{FF2B5EF4-FFF2-40B4-BE49-F238E27FC236}">
                          <a16:creationId xmlns:a16="http://schemas.microsoft.com/office/drawing/2014/main" id="{8A7D3F2F-3A64-1A01-2121-26EECE3FA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7" y="2901315"/>
                      <a:ext cx="1158240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Text Box 11">
                      <a:extLst>
                        <a:ext uri="{FF2B5EF4-FFF2-40B4-BE49-F238E27FC236}">
                          <a16:creationId xmlns:a16="http://schemas.microsoft.com/office/drawing/2014/main" id="{513B371D-A776-D27B-CEDB-4EE77A3C21B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9458" y="3855426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Text Box 10">
                      <a:extLst>
                        <a:ext uri="{FF2B5EF4-FFF2-40B4-BE49-F238E27FC236}">
                          <a16:creationId xmlns:a16="http://schemas.microsoft.com/office/drawing/2014/main" id="{BECB5022-2692-FC1F-8D21-6BADB8373F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6219" y="2635547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9" name="Graphic 148" descr="Female outline">
                    <a:extLst>
                      <a:ext uri="{FF2B5EF4-FFF2-40B4-BE49-F238E27FC236}">
                        <a16:creationId xmlns:a16="http://schemas.microsoft.com/office/drawing/2014/main" id="{1E3A9258-CA60-7425-3D13-E0B3E8606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150" name="Graphic 149" descr="Ear outline">
                    <a:extLst>
                      <a:ext uri="{FF2B5EF4-FFF2-40B4-BE49-F238E27FC236}">
                        <a16:creationId xmlns:a16="http://schemas.microsoft.com/office/drawing/2014/main" id="{D6719AE9-74BD-EEEC-5CC1-49D736D2C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8711" y="3482889"/>
                    <a:ext cx="288949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51ECFAA-2514-84D8-1082-55F7D30BAFB7}"/>
                    </a:ext>
                  </a:extLst>
                </p:cNvPr>
                <p:cNvGrpSpPr/>
                <p:nvPr/>
              </p:nvGrpSpPr>
              <p:grpSpPr>
                <a:xfrm>
                  <a:off x="6656274" y="2674039"/>
                  <a:ext cx="1046377" cy="1341743"/>
                  <a:chOff x="6573469" y="2818709"/>
                  <a:chExt cx="1046377" cy="134174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3D6FA6CC-3F44-60F4-0CBF-F6CDBFD19FAE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69" y="2818709"/>
                    <a:ext cx="1046377" cy="1341743"/>
                    <a:chOff x="2011943" y="2685791"/>
                    <a:chExt cx="1297140" cy="1478379"/>
                  </a:xfrm>
                </p:grpSpPr>
                <p:pic>
                  <p:nvPicPr>
                    <p:cNvPr id="143" name="Graphic 142" descr="School boy outline">
                      <a:extLst>
                        <a:ext uri="{FF2B5EF4-FFF2-40B4-BE49-F238E27FC236}">
                          <a16:creationId xmlns:a16="http://schemas.microsoft.com/office/drawing/2014/main" id="{9F99F9D3-956A-CE11-9960-EF69871F34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52699" y="3111545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4" name="Rectangle: Rounded Corners 143">
                      <a:extLst>
                        <a:ext uri="{FF2B5EF4-FFF2-40B4-BE49-F238E27FC236}">
                          <a16:creationId xmlns:a16="http://schemas.microsoft.com/office/drawing/2014/main" id="{54F561B7-D73F-E1F7-12B1-9302E742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Text Box 10">
                      <a:extLst>
                        <a:ext uri="{FF2B5EF4-FFF2-40B4-BE49-F238E27FC236}">
                          <a16:creationId xmlns:a16="http://schemas.microsoft.com/office/drawing/2014/main" id="{4024E44C-BDA7-EA0B-C6CE-7EAC0023DC6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4" y="3886357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Text Box 10">
                      <a:extLst>
                        <a:ext uri="{FF2B5EF4-FFF2-40B4-BE49-F238E27FC236}">
                          <a16:creationId xmlns:a16="http://schemas.microsoft.com/office/drawing/2014/main" id="{13FEA016-957E-D2C4-2B51-79455BD9E1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3" y="2685791"/>
                      <a:ext cx="1136651" cy="2778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1" name="Graphic 140" descr="Male outline">
                    <a:extLst>
                      <a:ext uri="{FF2B5EF4-FFF2-40B4-BE49-F238E27FC236}">
                        <a16:creationId xmlns:a16="http://schemas.microsoft.com/office/drawing/2014/main" id="{DE2513E5-AA4C-7B29-38D5-F4A3FD6FC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Ear outline">
                    <a:extLst>
                      <a:ext uri="{FF2B5EF4-FFF2-40B4-BE49-F238E27FC236}">
                        <a16:creationId xmlns:a16="http://schemas.microsoft.com/office/drawing/2014/main" id="{35426EF7-C081-463E-27BF-E536806A05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32759" y="3471328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4B90BC2-18E6-DAB4-CD59-1643A16A6938}"/>
                  </a:ext>
                </a:extLst>
              </p:cNvPr>
              <p:cNvSpPr/>
              <p:nvPr/>
            </p:nvSpPr>
            <p:spPr>
              <a:xfrm>
                <a:off x="399166" y="2175652"/>
                <a:ext cx="4251686" cy="22885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Speech Bubble: Rectangle with Corners Rounded 173">
              <a:extLst>
                <a:ext uri="{FF2B5EF4-FFF2-40B4-BE49-F238E27FC236}">
                  <a16:creationId xmlns:a16="http://schemas.microsoft.com/office/drawing/2014/main" id="{CB71020A-1E48-C742-0AC1-81C9CD2B377B}"/>
                </a:ext>
              </a:extLst>
            </p:cNvPr>
            <p:cNvSpPr/>
            <p:nvPr/>
          </p:nvSpPr>
          <p:spPr>
            <a:xfrm>
              <a:off x="1423818" y="2049731"/>
              <a:ext cx="854298" cy="356489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4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sz="1400" dirty="0">
                  <a:solidFill>
                    <a:schemeClr val="tx1"/>
                  </a:solidFill>
                  <a:latin typeface="Sylfaen" panose="010A0502050306030303" pitchFamily="18" charset="0"/>
                </a:rPr>
                <a:t>ogelai</a:t>
              </a:r>
              <a:endParaRPr lang="en-US" sz="12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Speech Bubble: Rectangle with Corners Rounded 174">
              <a:extLst>
                <a:ext uri="{FF2B5EF4-FFF2-40B4-BE49-F238E27FC236}">
                  <a16:creationId xmlns:a16="http://schemas.microsoft.com/office/drawing/2014/main" id="{EA2AB4A1-A5DD-8C0D-4642-F44B23546356}"/>
                </a:ext>
              </a:extLst>
            </p:cNvPr>
            <p:cNvSpPr/>
            <p:nvPr/>
          </p:nvSpPr>
          <p:spPr>
            <a:xfrm flipH="1">
              <a:off x="2535317" y="2069594"/>
              <a:ext cx="890450" cy="359675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omantic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8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0">
            <a:extLst>
              <a:ext uri="{FF2B5EF4-FFF2-40B4-BE49-F238E27FC236}">
                <a16:creationId xmlns:a16="http://schemas.microsoft.com/office/drawing/2014/main" id="{D4F9A24F-F7AD-2DDA-3804-9714537B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244" y="3472739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0A32E4A3-613B-8BEC-5BFC-6B35ADB8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560" y="224514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B2CF628A-E744-524B-63AC-B3B1690E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979" y="3188010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0687B09-43CB-51C7-20A0-F4DC8386C751}"/>
              </a:ext>
            </a:extLst>
          </p:cNvPr>
          <p:cNvCxnSpPr>
            <a:cxnSpLocks/>
          </p:cNvCxnSpPr>
          <p:nvPr/>
        </p:nvCxnSpPr>
        <p:spPr>
          <a:xfrm flipV="1">
            <a:off x="2669375" y="3436622"/>
            <a:ext cx="5753052" cy="115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0">
            <a:extLst>
              <a:ext uri="{FF2B5EF4-FFF2-40B4-BE49-F238E27FC236}">
                <a16:creationId xmlns:a16="http://schemas.microsoft.com/office/drawing/2014/main" id="{564A4F72-656A-A67E-FCD1-DE387DAD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168" y="193209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03FDA36E-DA53-14DB-FC2E-4BFF08C1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89" y="241040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25385EE8-0738-E6AD-5E74-C6419510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73" y="183841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633CEE-28FF-8651-F319-0ACD19A7F5CF}"/>
              </a:ext>
            </a:extLst>
          </p:cNvPr>
          <p:cNvGrpSpPr/>
          <p:nvPr/>
        </p:nvGrpSpPr>
        <p:grpSpPr>
          <a:xfrm>
            <a:off x="3390358" y="5301521"/>
            <a:ext cx="2199538" cy="1383527"/>
            <a:chOff x="3279256" y="567255"/>
            <a:chExt cx="2199538" cy="1383527"/>
          </a:xfrm>
        </p:grpSpPr>
        <p:pic>
          <p:nvPicPr>
            <p:cNvPr id="108" name="Graphic 107" descr="School girl outline">
              <a:extLst>
                <a:ext uri="{FF2B5EF4-FFF2-40B4-BE49-F238E27FC236}">
                  <a16:creationId xmlns:a16="http://schemas.microsoft.com/office/drawing/2014/main" id="{16F16696-8606-53DD-A44A-13C121DBD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256" y="1022725"/>
              <a:ext cx="643655" cy="728255"/>
            </a:xfrm>
            <a:prstGeom prst="rect">
              <a:avLst/>
            </a:prstGeom>
          </p:spPr>
        </p:pic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8DD8ECC1-B590-8221-B14F-3ED085A89FA2}"/>
                </a:ext>
              </a:extLst>
            </p:cNvPr>
            <p:cNvSpPr/>
            <p:nvPr/>
          </p:nvSpPr>
          <p:spPr>
            <a:xfrm>
              <a:off x="3336667" y="567255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Text Box 11">
              <a:extLst>
                <a:ext uri="{FF2B5EF4-FFF2-40B4-BE49-F238E27FC236}">
                  <a16:creationId xmlns:a16="http://schemas.microsoft.com/office/drawing/2014/main" id="{378421CD-0EFA-BCA3-735A-CD5ECACF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37" y="1714534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1" name="Graphic 110" descr="Female outline">
              <a:extLst>
                <a:ext uri="{FF2B5EF4-FFF2-40B4-BE49-F238E27FC236}">
                  <a16:creationId xmlns:a16="http://schemas.microsoft.com/office/drawing/2014/main" id="{D793642E-B70E-B7D0-0724-BCB64229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81395" y="607824"/>
              <a:ext cx="312079" cy="353098"/>
            </a:xfrm>
            <a:prstGeom prst="rect">
              <a:avLst/>
            </a:prstGeom>
          </p:spPr>
        </p:pic>
        <p:pic>
          <p:nvPicPr>
            <p:cNvPr id="112" name="Graphic 111" descr="Ear outline">
              <a:extLst>
                <a:ext uri="{FF2B5EF4-FFF2-40B4-BE49-F238E27FC236}">
                  <a16:creationId xmlns:a16="http://schemas.microsoft.com/office/drawing/2014/main" id="{F42A0FA8-CE7D-BF00-2591-3C4A71A19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88250" y="967867"/>
              <a:ext cx="269217" cy="386613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E1C2932-A7E1-DF58-63B3-A59941BFE575}"/>
                </a:ext>
              </a:extLst>
            </p:cNvPr>
            <p:cNvSpPr txBox="1"/>
            <p:nvPr/>
          </p:nvSpPr>
          <p:spPr>
            <a:xfrm>
              <a:off x="3904554" y="129012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20" name="Graphic 119" descr="School boy outline">
              <a:extLst>
                <a:ext uri="{FF2B5EF4-FFF2-40B4-BE49-F238E27FC236}">
                  <a16:creationId xmlns:a16="http://schemas.microsoft.com/office/drawing/2014/main" id="{27B00F38-72DE-89C7-0AF0-3EC89562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35141" y="1025485"/>
              <a:ext cx="643653" cy="728254"/>
            </a:xfrm>
            <a:prstGeom prst="rect">
              <a:avLst/>
            </a:prstGeom>
          </p:spPr>
        </p:pic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71291B7-AA92-5EB1-B6B8-7BA1F051B80F}"/>
                </a:ext>
              </a:extLst>
            </p:cNvPr>
            <p:cNvSpPr/>
            <p:nvPr/>
          </p:nvSpPr>
          <p:spPr>
            <a:xfrm>
              <a:off x="4523072" y="574432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122" name="Text Box 10">
              <a:extLst>
                <a:ext uri="{FF2B5EF4-FFF2-40B4-BE49-F238E27FC236}">
                  <a16:creationId xmlns:a16="http://schemas.microsoft.com/office/drawing/2014/main" id="{3619B8A7-C765-E6BC-36B7-7BA6238D1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608" y="1711603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3" name="Graphic 122" descr="Male outline">
              <a:extLst>
                <a:ext uri="{FF2B5EF4-FFF2-40B4-BE49-F238E27FC236}">
                  <a16:creationId xmlns:a16="http://schemas.microsoft.com/office/drawing/2014/main" id="{A6695C99-19C9-AB47-A1E8-5AF7EAA70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68103" y="623067"/>
              <a:ext cx="341901" cy="386841"/>
            </a:xfrm>
            <a:prstGeom prst="rect">
              <a:avLst/>
            </a:prstGeom>
          </p:spPr>
        </p:pic>
        <p:pic>
          <p:nvPicPr>
            <p:cNvPr id="130" name="Graphic 129" descr="Ear outline">
              <a:extLst>
                <a:ext uri="{FF2B5EF4-FFF2-40B4-BE49-F238E27FC236}">
                  <a16:creationId xmlns:a16="http://schemas.microsoft.com/office/drawing/2014/main" id="{E947D740-7FA0-2E00-296E-5B43BCBB1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19309" y="1002145"/>
              <a:ext cx="269216" cy="386613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C2364F-B05D-539C-6020-6743D92C948F}"/>
                </a:ext>
              </a:extLst>
            </p:cNvPr>
            <p:cNvSpPr txBox="1"/>
            <p:nvPr/>
          </p:nvSpPr>
          <p:spPr>
            <a:xfrm>
              <a:off x="4555914" y="131521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89582F-0390-841E-F75A-0F232CC042DE}"/>
              </a:ext>
            </a:extLst>
          </p:cNvPr>
          <p:cNvGrpSpPr/>
          <p:nvPr/>
        </p:nvGrpSpPr>
        <p:grpSpPr>
          <a:xfrm>
            <a:off x="3372178" y="3867141"/>
            <a:ext cx="2154206" cy="1386354"/>
            <a:chOff x="3304037" y="2031460"/>
            <a:chExt cx="2154206" cy="1386354"/>
          </a:xfrm>
        </p:grpSpPr>
        <p:sp>
          <p:nvSpPr>
            <p:cNvPr id="129" name="Text Box 10">
              <a:extLst>
                <a:ext uri="{FF2B5EF4-FFF2-40B4-BE49-F238E27FC236}">
                  <a16:creationId xmlns:a16="http://schemas.microsoft.com/office/drawing/2014/main" id="{42DC089E-6024-6FED-7D86-4FB276204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114" y="3168631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Text Box 11">
              <a:extLst>
                <a:ext uri="{FF2B5EF4-FFF2-40B4-BE49-F238E27FC236}">
                  <a16:creationId xmlns:a16="http://schemas.microsoft.com/office/drawing/2014/main" id="{D5C25037-C60C-902B-D7B6-2E4AC36B4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904" y="3181566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D465BD3-48EA-C687-F557-C72943322B0A}"/>
                </a:ext>
              </a:extLst>
            </p:cNvPr>
            <p:cNvSpPr/>
            <p:nvPr/>
          </p:nvSpPr>
          <p:spPr>
            <a:xfrm>
              <a:off x="3359734" y="2034287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FFBE5F"/>
                </a:solidFill>
              </a:endParaRPr>
            </a:p>
          </p:txBody>
        </p:sp>
        <p:pic>
          <p:nvPicPr>
            <p:cNvPr id="116" name="Graphic 115" descr="Ear outline">
              <a:extLst>
                <a:ext uri="{FF2B5EF4-FFF2-40B4-BE49-F238E27FC236}">
                  <a16:creationId xmlns:a16="http://schemas.microsoft.com/office/drawing/2014/main" id="{0FCE5436-82A4-8ADF-D737-A285B7FD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3359" y="2458798"/>
              <a:ext cx="269217" cy="386613"/>
            </a:xfrm>
            <a:prstGeom prst="rect">
              <a:avLst/>
            </a:prstGeom>
          </p:spPr>
        </p:pic>
        <p:pic>
          <p:nvPicPr>
            <p:cNvPr id="117" name="Graphic 116" descr="School boy outline">
              <a:extLst>
                <a:ext uri="{FF2B5EF4-FFF2-40B4-BE49-F238E27FC236}">
                  <a16:creationId xmlns:a16="http://schemas.microsoft.com/office/drawing/2014/main" id="{9173A514-5413-D50C-02C7-23EA3D6D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04037" y="2472607"/>
              <a:ext cx="643653" cy="728254"/>
            </a:xfrm>
            <a:prstGeom prst="rect">
              <a:avLst/>
            </a:prstGeom>
          </p:spPr>
        </p:pic>
        <p:pic>
          <p:nvPicPr>
            <p:cNvPr id="118" name="Graphic 117" descr="Male outline">
              <a:extLst>
                <a:ext uri="{FF2B5EF4-FFF2-40B4-BE49-F238E27FC236}">
                  <a16:creationId xmlns:a16="http://schemas.microsoft.com/office/drawing/2014/main" id="{3706654B-B7CB-C8AD-0460-FD7D7BA94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60845" y="2081721"/>
              <a:ext cx="341901" cy="386841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C2CA765-BD84-DA34-F837-6DE8AC796591}"/>
                </a:ext>
              </a:extLst>
            </p:cNvPr>
            <p:cNvSpPr txBox="1"/>
            <p:nvPr/>
          </p:nvSpPr>
          <p:spPr>
            <a:xfrm>
              <a:off x="3891421" y="273546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24" name="Graphic 123" descr="Ear outline">
              <a:extLst>
                <a:ext uri="{FF2B5EF4-FFF2-40B4-BE49-F238E27FC236}">
                  <a16:creationId xmlns:a16="http://schemas.microsoft.com/office/drawing/2014/main" id="{D8D8250F-CD03-56B2-C00F-5074C63BD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894956" y="2447292"/>
              <a:ext cx="269216" cy="386613"/>
            </a:xfrm>
            <a:prstGeom prst="rect">
              <a:avLst/>
            </a:prstGeom>
          </p:spPr>
        </p:pic>
        <p:pic>
          <p:nvPicPr>
            <p:cNvPr id="126" name="Graphic 125" descr="School girl outline">
              <a:extLst>
                <a:ext uri="{FF2B5EF4-FFF2-40B4-BE49-F238E27FC236}">
                  <a16:creationId xmlns:a16="http://schemas.microsoft.com/office/drawing/2014/main" id="{DCA5DA57-934D-4CE6-8ABE-BD115025B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4588" y="2503030"/>
              <a:ext cx="643655" cy="728255"/>
            </a:xfrm>
            <a:prstGeom prst="rect">
              <a:avLst/>
            </a:prstGeom>
          </p:spPr>
        </p:pic>
        <p:pic>
          <p:nvPicPr>
            <p:cNvPr id="127" name="Graphic 126" descr="Female outline">
              <a:extLst>
                <a:ext uri="{FF2B5EF4-FFF2-40B4-BE49-F238E27FC236}">
                  <a16:creationId xmlns:a16="http://schemas.microsoft.com/office/drawing/2014/main" id="{F91F3E51-234F-DE01-0A71-3FB23C3AF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79956" y="2114965"/>
              <a:ext cx="312079" cy="353098"/>
            </a:xfrm>
            <a:prstGeom prst="rect">
              <a:avLst/>
            </a:prstGeom>
          </p:spPr>
        </p:pic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2E19DB9-8CC5-0E55-91BC-86EEA828D34A}"/>
                </a:ext>
              </a:extLst>
            </p:cNvPr>
            <p:cNvSpPr/>
            <p:nvPr/>
          </p:nvSpPr>
          <p:spPr>
            <a:xfrm>
              <a:off x="4547578" y="2031460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95A2EAC-BB1C-A9CA-CFA8-F91517633794}"/>
                </a:ext>
              </a:extLst>
            </p:cNvPr>
            <p:cNvSpPr txBox="1"/>
            <p:nvPr/>
          </p:nvSpPr>
          <p:spPr>
            <a:xfrm>
              <a:off x="4555914" y="2727594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sp>
        <p:nvSpPr>
          <p:cNvPr id="45" name="Text Box 10">
            <a:extLst>
              <a:ext uri="{FF2B5EF4-FFF2-40B4-BE49-F238E27FC236}">
                <a16:creationId xmlns:a16="http://schemas.microsoft.com/office/drawing/2014/main" id="{A3BFFAF1-68F8-D749-AD1A-DA8E28EC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770" y="3182654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B8D87A-9E4E-F9FB-C200-92A82AD479C8}"/>
              </a:ext>
            </a:extLst>
          </p:cNvPr>
          <p:cNvGrpSpPr/>
          <p:nvPr/>
        </p:nvGrpSpPr>
        <p:grpSpPr>
          <a:xfrm>
            <a:off x="6119411" y="3908511"/>
            <a:ext cx="2156764" cy="1173270"/>
            <a:chOff x="6076135" y="2040731"/>
            <a:chExt cx="2156764" cy="1173270"/>
          </a:xfrm>
        </p:grpSpPr>
        <p:pic>
          <p:nvPicPr>
            <p:cNvPr id="26" name="Graphic 25" descr="Ear outline">
              <a:extLst>
                <a:ext uri="{FF2B5EF4-FFF2-40B4-BE49-F238E27FC236}">
                  <a16:creationId xmlns:a16="http://schemas.microsoft.com/office/drawing/2014/main" id="{772A603C-E5BD-E151-BFE9-C46BBB1F1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63375" y="2458317"/>
              <a:ext cx="269217" cy="386613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BDB09A6-521B-418E-45BD-223711D7895B}"/>
                </a:ext>
              </a:extLst>
            </p:cNvPr>
            <p:cNvSpPr/>
            <p:nvPr/>
          </p:nvSpPr>
          <p:spPr>
            <a:xfrm>
              <a:off x="6133809" y="2040731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3" name="Graphic 42" descr="School boy outline">
              <a:extLst>
                <a:ext uri="{FF2B5EF4-FFF2-40B4-BE49-F238E27FC236}">
                  <a16:creationId xmlns:a16="http://schemas.microsoft.com/office/drawing/2014/main" id="{A57DA5AF-D29A-1B89-80D3-1948A4DD1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76135" y="2485747"/>
              <a:ext cx="643653" cy="728254"/>
            </a:xfrm>
            <a:prstGeom prst="rect">
              <a:avLst/>
            </a:prstGeom>
          </p:spPr>
        </p:pic>
        <p:pic>
          <p:nvPicPr>
            <p:cNvPr id="46" name="Graphic 45" descr="Male outline">
              <a:extLst>
                <a:ext uri="{FF2B5EF4-FFF2-40B4-BE49-F238E27FC236}">
                  <a16:creationId xmlns:a16="http://schemas.microsoft.com/office/drawing/2014/main" id="{82BB2EA1-7E94-E8E8-43D3-FF6FC1D98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34920" y="2088165"/>
              <a:ext cx="341901" cy="386841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82C1D2-E424-8B68-AB86-8074818326D0}"/>
                </a:ext>
              </a:extLst>
            </p:cNvPr>
            <p:cNvSpPr txBox="1"/>
            <p:nvPr/>
          </p:nvSpPr>
          <p:spPr>
            <a:xfrm>
              <a:off x="6661357" y="277226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37" name="Graphic 36" descr="School girl outline">
              <a:extLst>
                <a:ext uri="{FF2B5EF4-FFF2-40B4-BE49-F238E27FC236}">
                  <a16:creationId xmlns:a16="http://schemas.microsoft.com/office/drawing/2014/main" id="{A64395DD-90CC-B0F2-F97F-3DABD99B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89244" y="2482086"/>
              <a:ext cx="643655" cy="728255"/>
            </a:xfrm>
            <a:prstGeom prst="rect">
              <a:avLst/>
            </a:prstGeom>
          </p:spPr>
        </p:pic>
        <p:pic>
          <p:nvPicPr>
            <p:cNvPr id="40" name="Graphic 39" descr="Female outline">
              <a:extLst>
                <a:ext uri="{FF2B5EF4-FFF2-40B4-BE49-F238E27FC236}">
                  <a16:creationId xmlns:a16="http://schemas.microsoft.com/office/drawing/2014/main" id="{AD2AB4DD-E3A4-63F3-3C5A-98DEF1F9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4612" y="2128988"/>
              <a:ext cx="312079" cy="353098"/>
            </a:xfrm>
            <a:prstGeom prst="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762DA8C-CA3E-3F6C-679E-B9AED7A9E2B5}"/>
                </a:ext>
              </a:extLst>
            </p:cNvPr>
            <p:cNvSpPr/>
            <p:nvPr/>
          </p:nvSpPr>
          <p:spPr>
            <a:xfrm>
              <a:off x="7322234" y="2045483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7" name="Graphic 46" descr="Ear outline">
              <a:extLst>
                <a:ext uri="{FF2B5EF4-FFF2-40B4-BE49-F238E27FC236}">
                  <a16:creationId xmlns:a16="http://schemas.microsoft.com/office/drawing/2014/main" id="{260942C0-61E5-0775-F0CA-45EF67C8E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85574" y="2423523"/>
              <a:ext cx="269216" cy="386613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F2523D3-4F2C-712C-E99D-8A03D973780E}"/>
                </a:ext>
              </a:extLst>
            </p:cNvPr>
            <p:cNvSpPr txBox="1"/>
            <p:nvPr/>
          </p:nvSpPr>
          <p:spPr>
            <a:xfrm>
              <a:off x="7310025" y="276909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D52BB6-1875-0713-58EB-48FC1727E213}"/>
              </a:ext>
            </a:extLst>
          </p:cNvPr>
          <p:cNvGrpSpPr/>
          <p:nvPr/>
        </p:nvGrpSpPr>
        <p:grpSpPr>
          <a:xfrm>
            <a:off x="6119411" y="5322205"/>
            <a:ext cx="2192708" cy="1391599"/>
            <a:chOff x="6104087" y="577087"/>
            <a:chExt cx="2192708" cy="1391599"/>
          </a:xfrm>
        </p:grpSpPr>
        <p:pic>
          <p:nvPicPr>
            <p:cNvPr id="27" name="Graphic 26" descr="School girl outline">
              <a:extLst>
                <a:ext uri="{FF2B5EF4-FFF2-40B4-BE49-F238E27FC236}">
                  <a16:creationId xmlns:a16="http://schemas.microsoft.com/office/drawing/2014/main" id="{82CAC99A-B2F1-FB36-B3A3-03062D33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4087" y="1040629"/>
              <a:ext cx="643655" cy="728255"/>
            </a:xfrm>
            <a:prstGeom prst="rect">
              <a:avLst/>
            </a:prstGeom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EE775F9-26BB-4BB1-2DA0-8F31CA5E2C88}"/>
                </a:ext>
              </a:extLst>
            </p:cNvPr>
            <p:cNvSpPr/>
            <p:nvPr/>
          </p:nvSpPr>
          <p:spPr>
            <a:xfrm>
              <a:off x="6161498" y="585159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75828B6E-9426-E84C-5CAB-419704E0E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668" y="1732438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5" name="Graphic 24" descr="Female outline">
              <a:extLst>
                <a:ext uri="{FF2B5EF4-FFF2-40B4-BE49-F238E27FC236}">
                  <a16:creationId xmlns:a16="http://schemas.microsoft.com/office/drawing/2014/main" id="{FE5BD8DF-3660-7AE1-0083-D312771F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06226" y="625728"/>
              <a:ext cx="312079" cy="353098"/>
            </a:xfrm>
            <a:prstGeom prst="rect">
              <a:avLst/>
            </a:prstGeom>
          </p:spPr>
        </p:pic>
        <p:pic>
          <p:nvPicPr>
            <p:cNvPr id="41" name="Graphic 40" descr="Ear outline">
              <a:extLst>
                <a:ext uri="{FF2B5EF4-FFF2-40B4-BE49-F238E27FC236}">
                  <a16:creationId xmlns:a16="http://schemas.microsoft.com/office/drawing/2014/main" id="{FA108A50-0C6F-603B-F8E1-E72C2662B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7474" y="972718"/>
              <a:ext cx="269217" cy="386613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D123442-2CED-F4A0-6055-43799CBFD57F}"/>
                </a:ext>
              </a:extLst>
            </p:cNvPr>
            <p:cNvSpPr txBox="1"/>
            <p:nvPr/>
          </p:nvSpPr>
          <p:spPr>
            <a:xfrm>
              <a:off x="6705647" y="1314787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9" name="Graphic 18" descr="School boy outline">
              <a:extLst>
                <a:ext uri="{FF2B5EF4-FFF2-40B4-BE49-F238E27FC236}">
                  <a16:creationId xmlns:a16="http://schemas.microsoft.com/office/drawing/2014/main" id="{BDCA181E-C06F-5211-B03D-EF5074EC4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3142" y="1028140"/>
              <a:ext cx="643653" cy="728254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9E83632-2674-F8F5-0E9D-612FC595F27B}"/>
                </a:ext>
              </a:extLst>
            </p:cNvPr>
            <p:cNvSpPr/>
            <p:nvPr/>
          </p:nvSpPr>
          <p:spPr>
            <a:xfrm>
              <a:off x="7341073" y="577087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FF450F20-096B-0758-058A-46E515CA0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609" y="1714258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7" name="Graphic 16" descr="Male outline">
              <a:extLst>
                <a:ext uri="{FF2B5EF4-FFF2-40B4-BE49-F238E27FC236}">
                  <a16:creationId xmlns:a16="http://schemas.microsoft.com/office/drawing/2014/main" id="{0474BA4F-5AD5-1215-2D75-03DC8E25B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86104" y="625722"/>
              <a:ext cx="341901" cy="386841"/>
            </a:xfrm>
            <a:prstGeom prst="rect">
              <a:avLst/>
            </a:prstGeom>
          </p:spPr>
        </p:pic>
        <p:pic>
          <p:nvPicPr>
            <p:cNvPr id="18" name="Graphic 17" descr="Ear outline">
              <a:extLst>
                <a:ext uri="{FF2B5EF4-FFF2-40B4-BE49-F238E27FC236}">
                  <a16:creationId xmlns:a16="http://schemas.microsoft.com/office/drawing/2014/main" id="{F8960465-CA9B-E2C8-DB62-CF2D270A4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30064" y="980059"/>
              <a:ext cx="269216" cy="386613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B53B44-BDFD-ED42-B7B4-FBA3F053D865}"/>
                </a:ext>
              </a:extLst>
            </p:cNvPr>
            <p:cNvSpPr txBox="1"/>
            <p:nvPr/>
          </p:nvSpPr>
          <p:spPr>
            <a:xfrm>
              <a:off x="7332583" y="129347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B0F06AB-7FDF-C5B6-EBF8-478B8FB7D4A5}"/>
              </a:ext>
            </a:extLst>
          </p:cNvPr>
          <p:cNvCxnSpPr>
            <a:cxnSpLocks/>
          </p:cNvCxnSpPr>
          <p:nvPr/>
        </p:nvCxnSpPr>
        <p:spPr>
          <a:xfrm>
            <a:off x="5762755" y="158420"/>
            <a:ext cx="53132" cy="65405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10">
            <a:extLst>
              <a:ext uri="{FF2B5EF4-FFF2-40B4-BE49-F238E27FC236}">
                <a16:creationId xmlns:a16="http://schemas.microsoft.com/office/drawing/2014/main" id="{1FF5B2DC-9A69-C5B9-8408-0FAA11F7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765" y="3491915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980D1-A70D-DF3A-391F-B3B0629F9D37}"/>
              </a:ext>
            </a:extLst>
          </p:cNvPr>
          <p:cNvGrpSpPr/>
          <p:nvPr/>
        </p:nvGrpSpPr>
        <p:grpSpPr>
          <a:xfrm>
            <a:off x="3393221" y="2039569"/>
            <a:ext cx="2154047" cy="1393855"/>
            <a:chOff x="3384633" y="3806182"/>
            <a:chExt cx="2154047" cy="1393855"/>
          </a:xfrm>
        </p:grpSpPr>
        <p:pic>
          <p:nvPicPr>
            <p:cNvPr id="69" name="Graphic 68" descr="School girl outline">
              <a:extLst>
                <a:ext uri="{FF2B5EF4-FFF2-40B4-BE49-F238E27FC236}">
                  <a16:creationId xmlns:a16="http://schemas.microsoft.com/office/drawing/2014/main" id="{E7D62FCF-DFA3-DB0E-36B0-E6F3ECC8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4633" y="4261652"/>
              <a:ext cx="643655" cy="728255"/>
            </a:xfrm>
            <a:prstGeom prst="rect">
              <a:avLst/>
            </a:prstGeom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E9B7D53F-7A2B-DBD5-A90A-BC6D406C8CD9}"/>
                </a:ext>
              </a:extLst>
            </p:cNvPr>
            <p:cNvSpPr/>
            <p:nvPr/>
          </p:nvSpPr>
          <p:spPr>
            <a:xfrm>
              <a:off x="3442044" y="3806182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74F6E23D-639D-881E-E82F-4112E2844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214" y="4953461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2" name="Graphic 71" descr="Female outline">
              <a:extLst>
                <a:ext uri="{FF2B5EF4-FFF2-40B4-BE49-F238E27FC236}">
                  <a16:creationId xmlns:a16="http://schemas.microsoft.com/office/drawing/2014/main" id="{FC2CBA89-06DD-2B40-71D4-C923F0C6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6772" y="3846751"/>
              <a:ext cx="312079" cy="35309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B57281C-8EDB-E493-0F45-D45652E8E98D}"/>
                </a:ext>
              </a:extLst>
            </p:cNvPr>
            <p:cNvSpPr txBox="1"/>
            <p:nvPr/>
          </p:nvSpPr>
          <p:spPr>
            <a:xfrm>
              <a:off x="3903867" y="4540401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pic>
          <p:nvPicPr>
            <p:cNvPr id="63" name="Graphic 62" descr="Ear outline">
              <a:extLst>
                <a:ext uri="{FF2B5EF4-FFF2-40B4-BE49-F238E27FC236}">
                  <a16:creationId xmlns:a16="http://schemas.microsoft.com/office/drawing/2014/main" id="{DFD820C5-8FFD-CE19-0EAE-8C4B130A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78506" y="4218657"/>
              <a:ext cx="269216" cy="386613"/>
            </a:xfrm>
            <a:prstGeom prst="rect">
              <a:avLst/>
            </a:prstGeom>
          </p:spPr>
        </p:pic>
        <p:pic>
          <p:nvPicPr>
            <p:cNvPr id="73" name="Graphic 72" descr="Ear outline">
              <a:extLst>
                <a:ext uri="{FF2B5EF4-FFF2-40B4-BE49-F238E27FC236}">
                  <a16:creationId xmlns:a16="http://schemas.microsoft.com/office/drawing/2014/main" id="{AB455F97-C03D-E46D-23DF-69902486A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59285" y="4232643"/>
              <a:ext cx="269217" cy="386613"/>
            </a:xfrm>
            <a:prstGeom prst="rect">
              <a:avLst/>
            </a:prstGeom>
          </p:spPr>
        </p:pic>
        <p:pic>
          <p:nvPicPr>
            <p:cNvPr id="64" name="Graphic 63" descr="School boy outline">
              <a:extLst>
                <a:ext uri="{FF2B5EF4-FFF2-40B4-BE49-F238E27FC236}">
                  <a16:creationId xmlns:a16="http://schemas.microsoft.com/office/drawing/2014/main" id="{672619AF-0CEA-F429-7AC4-7D9477989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027" y="4277672"/>
              <a:ext cx="643653" cy="72825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7A7D365-8AB5-5D03-A4AF-6361A5B75A17}"/>
                </a:ext>
              </a:extLst>
            </p:cNvPr>
            <p:cNvSpPr/>
            <p:nvPr/>
          </p:nvSpPr>
          <p:spPr>
            <a:xfrm>
              <a:off x="4582958" y="3826619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DF7D1118-DE16-0A03-BC8E-E95E04281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494" y="4963790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7" name="Graphic 66" descr="Male outline">
              <a:extLst>
                <a:ext uri="{FF2B5EF4-FFF2-40B4-BE49-F238E27FC236}">
                  <a16:creationId xmlns:a16="http://schemas.microsoft.com/office/drawing/2014/main" id="{C32ACE53-6113-4419-8061-C0BDFDC00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27989" y="3875254"/>
              <a:ext cx="341901" cy="386841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2A4853F-3B25-6373-F1E3-F38706829508}"/>
                </a:ext>
              </a:extLst>
            </p:cNvPr>
            <p:cNvSpPr txBox="1"/>
            <p:nvPr/>
          </p:nvSpPr>
          <p:spPr>
            <a:xfrm>
              <a:off x="4644869" y="455275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FD7EBC-00AC-ED62-F689-2F590D9E6172}"/>
              </a:ext>
            </a:extLst>
          </p:cNvPr>
          <p:cNvGrpSpPr/>
          <p:nvPr/>
        </p:nvGrpSpPr>
        <p:grpSpPr>
          <a:xfrm>
            <a:off x="3383832" y="597818"/>
            <a:ext cx="2110288" cy="1399673"/>
            <a:chOff x="3407841" y="5257392"/>
            <a:chExt cx="2110288" cy="139967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38AACAA-DD07-CF48-B0B6-3499AD1E6F81}"/>
                </a:ext>
              </a:extLst>
            </p:cNvPr>
            <p:cNvSpPr/>
            <p:nvPr/>
          </p:nvSpPr>
          <p:spPr>
            <a:xfrm>
              <a:off x="3466137" y="5257392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FFBE5F"/>
                </a:solidFill>
              </a:endParaRP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57E2CD8F-34AE-7E85-C07E-DEECB9F68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307" y="6404671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9" name="Graphic 58" descr="School boy outline">
              <a:extLst>
                <a:ext uri="{FF2B5EF4-FFF2-40B4-BE49-F238E27FC236}">
                  <a16:creationId xmlns:a16="http://schemas.microsoft.com/office/drawing/2014/main" id="{7BD83BEB-6C5C-68C8-F6B5-75F52376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7841" y="5703054"/>
              <a:ext cx="643653" cy="728254"/>
            </a:xfrm>
            <a:prstGeom prst="rect">
              <a:avLst/>
            </a:prstGeom>
          </p:spPr>
        </p:pic>
        <p:pic>
          <p:nvPicPr>
            <p:cNvPr id="62" name="Graphic 61" descr="Male outline">
              <a:extLst>
                <a:ext uri="{FF2B5EF4-FFF2-40B4-BE49-F238E27FC236}">
                  <a16:creationId xmlns:a16="http://schemas.microsoft.com/office/drawing/2014/main" id="{9C79FC73-C965-9480-4D47-9779BEA98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7248" y="5304826"/>
              <a:ext cx="341901" cy="386841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04FE0EB-FDDE-AD93-A3EE-4E96A4E226F5}"/>
                </a:ext>
              </a:extLst>
            </p:cNvPr>
            <p:cNvSpPr txBox="1"/>
            <p:nvPr/>
          </p:nvSpPr>
          <p:spPr>
            <a:xfrm>
              <a:off x="3931504" y="5987392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pic>
          <p:nvPicPr>
            <p:cNvPr id="68" name="Graphic 67" descr="Ear outline">
              <a:extLst>
                <a:ext uri="{FF2B5EF4-FFF2-40B4-BE49-F238E27FC236}">
                  <a16:creationId xmlns:a16="http://schemas.microsoft.com/office/drawing/2014/main" id="{175051AB-D9E9-5909-7DA9-AC9D45F17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73173" y="5688118"/>
              <a:ext cx="269216" cy="386613"/>
            </a:xfrm>
            <a:prstGeom prst="rect">
              <a:avLst/>
            </a:prstGeom>
          </p:spPr>
        </p:pic>
        <p:pic>
          <p:nvPicPr>
            <p:cNvPr id="58" name="Graphic 57" descr="Ear outline">
              <a:extLst>
                <a:ext uri="{FF2B5EF4-FFF2-40B4-BE49-F238E27FC236}">
                  <a16:creationId xmlns:a16="http://schemas.microsoft.com/office/drawing/2014/main" id="{4E6EE9F5-7BAD-4425-BC63-6888E7BEA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85046" y="5724361"/>
              <a:ext cx="269217" cy="386613"/>
            </a:xfrm>
            <a:prstGeom prst="rect">
              <a:avLst/>
            </a:prstGeom>
          </p:spPr>
        </p:pic>
        <p:pic>
          <p:nvPicPr>
            <p:cNvPr id="54" name="Graphic 53" descr="School girl outline">
              <a:extLst>
                <a:ext uri="{FF2B5EF4-FFF2-40B4-BE49-F238E27FC236}">
                  <a16:creationId xmlns:a16="http://schemas.microsoft.com/office/drawing/2014/main" id="{1C21719B-EA52-259B-EAF5-79C26B76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474" y="5720250"/>
              <a:ext cx="643655" cy="728255"/>
            </a:xfrm>
            <a:prstGeom prst="rect">
              <a:avLst/>
            </a:prstGeom>
          </p:spPr>
        </p:pic>
        <p:pic>
          <p:nvPicPr>
            <p:cNvPr id="57" name="Graphic 56" descr="Female outline">
              <a:extLst>
                <a:ext uri="{FF2B5EF4-FFF2-40B4-BE49-F238E27FC236}">
                  <a16:creationId xmlns:a16="http://schemas.microsoft.com/office/drawing/2014/main" id="{558D7C11-82C7-07B8-2245-4707A1B1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39842" y="5367152"/>
              <a:ext cx="312079" cy="353098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5D81B2E-6404-91CD-D1A1-3CFECAD83874}"/>
                </a:ext>
              </a:extLst>
            </p:cNvPr>
            <p:cNvSpPr/>
            <p:nvPr/>
          </p:nvSpPr>
          <p:spPr>
            <a:xfrm>
              <a:off x="4607464" y="5283647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987B5345-0484-9603-299F-6FE56021F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000" y="6420818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C5301C-72E7-E493-55C9-45013B4A270E}"/>
                </a:ext>
              </a:extLst>
            </p:cNvPr>
            <p:cNvSpPr txBox="1"/>
            <p:nvPr/>
          </p:nvSpPr>
          <p:spPr>
            <a:xfrm>
              <a:off x="4652665" y="6020350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31" name="Text Box 10">
            <a:extLst>
              <a:ext uri="{FF2B5EF4-FFF2-40B4-BE49-F238E27FC236}">
                <a16:creationId xmlns:a16="http://schemas.microsoft.com/office/drawing/2014/main" id="{CE1D6EEA-DC20-55DA-B22E-385AC082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83" y="3496857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Text Box 10">
            <a:extLst>
              <a:ext uri="{FF2B5EF4-FFF2-40B4-BE49-F238E27FC236}">
                <a16:creationId xmlns:a16="http://schemas.microsoft.com/office/drawing/2014/main" id="{5DE3E955-2C73-2067-B562-4DF7B75A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834" y="3508350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7ECD52-63A7-73FA-52FC-33F793B14677}"/>
              </a:ext>
            </a:extLst>
          </p:cNvPr>
          <p:cNvGrpSpPr/>
          <p:nvPr/>
        </p:nvGrpSpPr>
        <p:grpSpPr>
          <a:xfrm>
            <a:off x="6168384" y="2013332"/>
            <a:ext cx="2163017" cy="1393762"/>
            <a:chOff x="6137613" y="3877554"/>
            <a:chExt cx="2163017" cy="1393762"/>
          </a:xfrm>
        </p:grpSpPr>
        <p:sp>
          <p:nvSpPr>
            <p:cNvPr id="98" name="Text Box 10">
              <a:extLst>
                <a:ext uri="{FF2B5EF4-FFF2-40B4-BE49-F238E27FC236}">
                  <a16:creationId xmlns:a16="http://schemas.microsoft.com/office/drawing/2014/main" id="{F1981079-9AC3-39EC-E2F4-6BCF80F9A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444" y="5035069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4" name="Graphic 83" descr="School girl outline">
              <a:extLst>
                <a:ext uri="{FF2B5EF4-FFF2-40B4-BE49-F238E27FC236}">
                  <a16:creationId xmlns:a16="http://schemas.microsoft.com/office/drawing/2014/main" id="{5FA33109-11A8-5B1A-B32C-1AD4B0602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7613" y="4333024"/>
              <a:ext cx="643655" cy="728255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926EA4E-78B6-6C3C-4827-19A939F88FE5}"/>
                </a:ext>
              </a:extLst>
            </p:cNvPr>
            <p:cNvSpPr/>
            <p:nvPr/>
          </p:nvSpPr>
          <p:spPr>
            <a:xfrm>
              <a:off x="6195024" y="3877554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Text Box 11">
              <a:extLst>
                <a:ext uri="{FF2B5EF4-FFF2-40B4-BE49-F238E27FC236}">
                  <a16:creationId xmlns:a16="http://schemas.microsoft.com/office/drawing/2014/main" id="{3AABC722-8594-AD7F-BBF4-D912E6A78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194" y="5024833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7" name="Graphic 86" descr="Female outline">
              <a:extLst>
                <a:ext uri="{FF2B5EF4-FFF2-40B4-BE49-F238E27FC236}">
                  <a16:creationId xmlns:a16="http://schemas.microsoft.com/office/drawing/2014/main" id="{F21C47D8-D065-581E-C935-BDA3F36FE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9752" y="3918123"/>
              <a:ext cx="312079" cy="353098"/>
            </a:xfrm>
            <a:prstGeom prst="rect">
              <a:avLst/>
            </a:prstGeom>
          </p:spPr>
        </p:pic>
        <p:pic>
          <p:nvPicPr>
            <p:cNvPr id="92" name="Graphic 91" descr="Ear outline">
              <a:extLst>
                <a:ext uri="{FF2B5EF4-FFF2-40B4-BE49-F238E27FC236}">
                  <a16:creationId xmlns:a16="http://schemas.microsoft.com/office/drawing/2014/main" id="{EE1832BE-1678-09B0-A92D-64ACDF569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11163" y="4326201"/>
              <a:ext cx="269217" cy="386613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7C9644-D79F-8A83-C2E5-7AC7CB0F5D50}"/>
                </a:ext>
              </a:extLst>
            </p:cNvPr>
            <p:cNvSpPr txBox="1"/>
            <p:nvPr/>
          </p:nvSpPr>
          <p:spPr>
            <a:xfrm>
              <a:off x="6674281" y="4604438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pic>
          <p:nvPicPr>
            <p:cNvPr id="96" name="Graphic 95" descr="School boy outline">
              <a:extLst>
                <a:ext uri="{FF2B5EF4-FFF2-40B4-BE49-F238E27FC236}">
                  <a16:creationId xmlns:a16="http://schemas.microsoft.com/office/drawing/2014/main" id="{C1A9F65A-1E04-C678-3797-7C3B6314E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6977" y="4348951"/>
              <a:ext cx="643653" cy="728254"/>
            </a:xfrm>
            <a:prstGeom prst="rect">
              <a:avLst/>
            </a:prstGeom>
          </p:spPr>
        </p:pic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59A32C5-AE99-B380-34D0-847211F875B8}"/>
                </a:ext>
              </a:extLst>
            </p:cNvPr>
            <p:cNvSpPr/>
            <p:nvPr/>
          </p:nvSpPr>
          <p:spPr>
            <a:xfrm>
              <a:off x="7344908" y="3897898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99" name="Graphic 98" descr="Male outline">
              <a:extLst>
                <a:ext uri="{FF2B5EF4-FFF2-40B4-BE49-F238E27FC236}">
                  <a16:creationId xmlns:a16="http://schemas.microsoft.com/office/drawing/2014/main" id="{B246DFCE-F2D1-2D2F-59DE-CED25C2CE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89939" y="3946533"/>
              <a:ext cx="341901" cy="386841"/>
            </a:xfrm>
            <a:prstGeom prst="rect">
              <a:avLst/>
            </a:prstGeom>
          </p:spPr>
        </p:pic>
        <p:pic>
          <p:nvPicPr>
            <p:cNvPr id="100" name="Graphic 99" descr="Ear outline">
              <a:extLst>
                <a:ext uri="{FF2B5EF4-FFF2-40B4-BE49-F238E27FC236}">
                  <a16:creationId xmlns:a16="http://schemas.microsoft.com/office/drawing/2014/main" id="{6D6A5DCB-B563-509D-9D35-A999C2263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52949" y="4300535"/>
              <a:ext cx="269216" cy="386613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02D5D21-C2A2-C896-BEC8-8D6E3AD4AD24}"/>
                </a:ext>
              </a:extLst>
            </p:cNvPr>
            <p:cNvSpPr txBox="1"/>
            <p:nvPr/>
          </p:nvSpPr>
          <p:spPr>
            <a:xfrm>
              <a:off x="7394164" y="465860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D38F05-D89F-6118-88F2-AE742103198C}"/>
              </a:ext>
            </a:extLst>
          </p:cNvPr>
          <p:cNvGrpSpPr/>
          <p:nvPr/>
        </p:nvGrpSpPr>
        <p:grpSpPr>
          <a:xfrm>
            <a:off x="6157096" y="638261"/>
            <a:ext cx="2118933" cy="1373878"/>
            <a:chOff x="6117801" y="5365834"/>
            <a:chExt cx="2118933" cy="1373878"/>
          </a:xfrm>
        </p:grpSpPr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6ABD6580-77ED-4342-766B-3442DA2AD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9460" y="6493466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8" name="Graphic 87" descr="Ear outline">
              <a:extLst>
                <a:ext uri="{FF2B5EF4-FFF2-40B4-BE49-F238E27FC236}">
                  <a16:creationId xmlns:a16="http://schemas.microsoft.com/office/drawing/2014/main" id="{E3F0D192-33FD-E78C-2E0F-E117D8CD2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0362" y="5796286"/>
              <a:ext cx="269217" cy="386613"/>
            </a:xfrm>
            <a:prstGeom prst="rect">
              <a:avLst/>
            </a:prstGeom>
          </p:spPr>
        </p:pic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0494CA85-3224-8B39-404E-E9458617340E}"/>
                </a:ext>
              </a:extLst>
            </p:cNvPr>
            <p:cNvSpPr/>
            <p:nvPr/>
          </p:nvSpPr>
          <p:spPr>
            <a:xfrm>
              <a:off x="6174621" y="5365834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93" name="Graphic 92" descr="School boy outline">
              <a:extLst>
                <a:ext uri="{FF2B5EF4-FFF2-40B4-BE49-F238E27FC236}">
                  <a16:creationId xmlns:a16="http://schemas.microsoft.com/office/drawing/2014/main" id="{A212EC77-0016-C905-8FAF-6EE7F893D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17801" y="5805480"/>
              <a:ext cx="643653" cy="728254"/>
            </a:xfrm>
            <a:prstGeom prst="rect">
              <a:avLst/>
            </a:prstGeom>
          </p:spPr>
        </p:pic>
        <p:pic>
          <p:nvPicPr>
            <p:cNvPr id="94" name="Graphic 93" descr="Male outline">
              <a:extLst>
                <a:ext uri="{FF2B5EF4-FFF2-40B4-BE49-F238E27FC236}">
                  <a16:creationId xmlns:a16="http://schemas.microsoft.com/office/drawing/2014/main" id="{494EF8F1-4B91-1410-849C-965FF222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75732" y="5413268"/>
              <a:ext cx="341901" cy="386841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B70D157-ADF4-6BF7-C0B7-139BC7868600}"/>
                </a:ext>
              </a:extLst>
            </p:cNvPr>
            <p:cNvSpPr txBox="1"/>
            <p:nvPr/>
          </p:nvSpPr>
          <p:spPr>
            <a:xfrm>
              <a:off x="6627169" y="609310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pic>
          <p:nvPicPr>
            <p:cNvPr id="102" name="Graphic 101" descr="School girl outline">
              <a:extLst>
                <a:ext uri="{FF2B5EF4-FFF2-40B4-BE49-F238E27FC236}">
                  <a16:creationId xmlns:a16="http://schemas.microsoft.com/office/drawing/2014/main" id="{E4511461-D672-DF12-455B-7E71F010C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93079" y="5802897"/>
              <a:ext cx="643655" cy="728255"/>
            </a:xfrm>
            <a:prstGeom prst="rect">
              <a:avLst/>
            </a:prstGeom>
          </p:spPr>
        </p:pic>
        <p:pic>
          <p:nvPicPr>
            <p:cNvPr id="103" name="Graphic 102" descr="Female outline">
              <a:extLst>
                <a:ext uri="{FF2B5EF4-FFF2-40B4-BE49-F238E27FC236}">
                  <a16:creationId xmlns:a16="http://schemas.microsoft.com/office/drawing/2014/main" id="{DAC763E0-FD0A-B98A-581D-FDB13BB0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8447" y="5449799"/>
              <a:ext cx="312079" cy="353098"/>
            </a:xfrm>
            <a:prstGeom prst="rect">
              <a:avLst/>
            </a:prstGeom>
          </p:spPr>
        </p:pic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78EE609-8D47-7DC6-B539-26733B9643B6}"/>
                </a:ext>
              </a:extLst>
            </p:cNvPr>
            <p:cNvSpPr/>
            <p:nvPr/>
          </p:nvSpPr>
          <p:spPr>
            <a:xfrm>
              <a:off x="7326069" y="5366294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Text Box 10">
              <a:extLst>
                <a:ext uri="{FF2B5EF4-FFF2-40B4-BE49-F238E27FC236}">
                  <a16:creationId xmlns:a16="http://schemas.microsoft.com/office/drawing/2014/main" id="{A4A47ED3-9D46-277C-1233-620CCE46F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5605" y="6503465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" name="Graphic 105" descr="Ear outline">
              <a:extLst>
                <a:ext uri="{FF2B5EF4-FFF2-40B4-BE49-F238E27FC236}">
                  <a16:creationId xmlns:a16="http://schemas.microsoft.com/office/drawing/2014/main" id="{A8CBCE34-2A3E-D1CD-4ED7-A9839E9A4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25766" y="5785331"/>
              <a:ext cx="269216" cy="386613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D5B9524-150D-55DC-2E07-E15ACD2A3255}"/>
                </a:ext>
              </a:extLst>
            </p:cNvPr>
            <p:cNvSpPr txBox="1"/>
            <p:nvPr/>
          </p:nvSpPr>
          <p:spPr>
            <a:xfrm>
              <a:off x="7384089" y="6081747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9319F60-C127-02EA-5193-89E72A1E4A33}"/>
              </a:ext>
            </a:extLst>
          </p:cNvPr>
          <p:cNvSpPr/>
          <p:nvPr/>
        </p:nvSpPr>
        <p:spPr>
          <a:xfrm>
            <a:off x="3248627" y="500757"/>
            <a:ext cx="2386755" cy="145851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F74B9834-C8AC-F32A-AC48-81A323F1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791" y="5040280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E4DDE8B-90E4-F9F3-BC28-84C462A0B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592" y="5042965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8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166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Sabatello, Rachel</dc:creator>
  <cp:lastModifiedBy>Sabatello, Rachel</cp:lastModifiedBy>
  <cp:revision>12</cp:revision>
  <dcterms:created xsi:type="dcterms:W3CDTF">2022-11-27T16:39:01Z</dcterms:created>
  <dcterms:modified xsi:type="dcterms:W3CDTF">2022-12-12T00:20:03Z</dcterms:modified>
</cp:coreProperties>
</file>