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0"/>
    <a:srgbClr val="FFBE5F"/>
    <a:srgbClr val="77CEF9"/>
    <a:srgbClr val="0CA7F4"/>
    <a:srgbClr val="B0E476"/>
    <a:srgbClr val="649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D8F-5FC8-9A1B-8EB4-89EED8E9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6CC8-8E9B-12C0-0C5A-2BF7B742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B1A-C8EF-6BE3-31A7-6B74022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C328-0DA5-4953-38FC-BDB1C1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8861-21DD-8547-0900-2439E12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847-10B4-BCCC-4162-66841F54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9EE1-8AE4-1268-6BC9-0B7BBDF5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9BA-3C97-4B94-D1AD-9CC8EE3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5C54-7E0F-D98C-39B8-98BD0E3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F7D5-D480-1914-1823-FEE28C3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D432-EA4D-07DF-6B0A-9A51DAB7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26D-F855-47B7-8EEE-E969720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7D32-76C0-C24B-2A4A-DE904A8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8973-EE27-1CC8-BBB7-3000BDA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B43D-2EBF-0569-A659-C0D6719F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8C9-64A7-AE13-82D7-DE7654F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0A88-11DA-E06D-C6D9-08E2AFE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78CF-5F6C-7693-5A05-DB069CB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9C5-58E8-0379-81D9-93BD3B0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B120-05AF-F8B7-9021-CF535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783-D1EE-3915-1293-6FEA4FA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999C-4CE7-13FB-570D-CF9C5F52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BC8A-8D8D-C8A7-357F-8BC3DBF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FEB9-5071-A6EE-742C-4E28E42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AE0-7C81-7E42-3BD7-8C1127C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9FF2-93D6-60D7-46EF-B3558A0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D75D-134A-6FCE-BD7C-8BF20CCE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01E6-3F5C-7323-24CC-53A845F3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EAB-EB52-90E5-2440-1D35749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1E6-CCA2-B070-88C8-10CFB19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53F8-82ED-2010-0E94-6B41565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04B-A8A7-FDC1-48F5-08CB8D08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531A-3C2E-E54B-6C16-F794D76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3BDE-7A40-C16C-394A-44994A70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9A7C-0432-120E-9C9F-BC7B3B69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CB43-2E2F-66A2-9AE3-7DE377E6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6F3-29DB-A899-9761-BE88BB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7D7B-1CED-5201-B1F5-5C794DC7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BD40-7E7F-1A9D-D3C8-789812D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B0E-C496-8B86-B061-4813ECB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753D-09AF-8D46-2EEB-880E9954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3EE-737C-E25F-6EEB-F924FC9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81D7-104E-00F3-C4C2-EE40B0E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CF31-1DE8-1CD4-4E71-933D31A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DE-A80A-5C2B-C045-78E971D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0247-1465-B8EF-1BC9-68AF92B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E06-D608-4285-4072-231445E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298-8F2E-B1A1-2EB3-9FA9C98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CC5-A278-D2E2-1D2C-DC3B74C8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6ED9-DB3D-0307-6E7D-62E4238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852-EDF5-8D7E-2A75-E7B4B24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A0C5-0BCE-DC5F-0EC8-5B9E790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77-B042-384E-D6E7-DE7E9FF7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ED55-2790-C7E2-9504-1562EA598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FF5-B3C6-7E3C-BA1B-8870E5DC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3CB-66E8-9D0C-8799-EC4B243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9F23-C1ED-0914-B9A5-188D705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A834-20D9-E0FA-EAF9-CA90275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C27FB-6452-FDC6-55B9-4A8AC7B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6434-A664-67FD-D64D-F8C80CAF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09A-3777-2187-481E-922F1299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B29B-1D65-452B-8FC4-46EDB4DF1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356-1675-123E-59A2-29F26949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04CF-2904-A555-C1F1-1CEB771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3809877" y="578944"/>
            <a:ext cx="4251686" cy="8218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6654733" y="15381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H="1">
            <a:off x="4800743" y="153818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13" descr="User outline">
            <a:extLst>
              <a:ext uri="{FF2B5EF4-FFF2-40B4-BE49-F238E27FC236}">
                <a16:creationId xmlns:a16="http://schemas.microsoft.com/office/drawing/2014/main" id="{28EE3694-DF94-E66C-5CC3-33223032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56" y="4747629"/>
            <a:ext cx="1044491" cy="1175133"/>
          </a:xfrm>
          <a:prstGeom prst="rect">
            <a:avLst/>
          </a:prstGeom>
        </p:spPr>
      </p:pic>
      <p:sp>
        <p:nvSpPr>
          <p:cNvPr id="74" name="Text Box 10">
            <a:extLst>
              <a:ext uri="{FF2B5EF4-FFF2-40B4-BE49-F238E27FC236}">
                <a16:creationId xmlns:a16="http://schemas.microsoft.com/office/drawing/2014/main" id="{C8B312A7-B14D-5DF0-E898-1F9E0B33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263" y="5636580"/>
            <a:ext cx="916913" cy="25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 flipH="1">
            <a:off x="6769234" y="4538645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>
            <a:off x="4686264" y="452429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6357546" y="1969501"/>
            <a:ext cx="4251686" cy="2390916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247" y="4115978"/>
                    <a:ext cx="1136650" cy="27781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07694" y="3466946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94322" y="3315186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81902" y="337821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1390369" y="1969587"/>
            <a:ext cx="4251686" cy="2369038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712586"/>
                <a:chOff x="6656274" y="2674039"/>
                <a:chExt cx="4094760" cy="171258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36652" y="3189977"/>
                  <a:ext cx="1044491" cy="1196648"/>
                  <a:chOff x="3927080" y="3088037"/>
                  <a:chExt cx="1294802" cy="1318508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6155" y="4128732"/>
                    <a:ext cx="1136650" cy="2778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C782DD-1C1A-4816-5C6A-6414681CC0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9477" y="5885459"/>
            <a:ext cx="339742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774E1-CE92-F2DC-C6FF-DCB7565E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01" y="3579464"/>
            <a:ext cx="3024190" cy="667018"/>
          </a:xfrm>
          <a:prstGeom prst="rect">
            <a:avLst/>
          </a:prstGeom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583819" y="3084095"/>
            <a:ext cx="3308103" cy="109648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8730011" y="2491316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V="1">
            <a:off x="3767783" y="2428539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910AFD3-98D2-3DB5-1EED-3AF13C07C48B}"/>
              </a:ext>
            </a:extLst>
          </p:cNvPr>
          <p:cNvGrpSpPr/>
          <p:nvPr/>
        </p:nvGrpSpPr>
        <p:grpSpPr>
          <a:xfrm>
            <a:off x="9678670" y="2508553"/>
            <a:ext cx="991852" cy="1133947"/>
            <a:chOff x="10187005" y="2188112"/>
            <a:chExt cx="1181976" cy="1284424"/>
          </a:xfrm>
        </p:grpSpPr>
        <p:pic>
          <p:nvPicPr>
            <p:cNvPr id="73" name="Graphic 13" descr="User outline">
              <a:extLst>
                <a:ext uri="{FF2B5EF4-FFF2-40B4-BE49-F238E27FC236}">
                  <a16:creationId xmlns:a16="http://schemas.microsoft.com/office/drawing/2014/main" id="{28EE3694-DF94-E66C-5CC3-33223032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7005" y="2188112"/>
              <a:ext cx="1181976" cy="1175133"/>
            </a:xfrm>
            <a:prstGeom prst="rect">
              <a:avLst/>
            </a:prstGeom>
          </p:spPr>
        </p:pic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C8B312A7-B14D-5DF0-E898-1F9E0B331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4296" y="3220399"/>
              <a:ext cx="916913" cy="252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Participant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>
            <a:off x="3808937" y="4384927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 flipV="1">
            <a:off x="8854126" y="4469202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4426907" y="1278634"/>
            <a:ext cx="4094808" cy="2141268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289017"/>
                <a:ext cx="3801101" cy="2086313"/>
                <a:chOff x="6656276" y="2333321"/>
                <a:chExt cx="4079694" cy="208631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7051" y="4103497"/>
                    <a:ext cx="1213740" cy="2813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1746" y="2333321"/>
                  <a:ext cx="1914224" cy="2086313"/>
                  <a:chOff x="8832483" y="2448105"/>
                  <a:chExt cx="1914224" cy="208631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2483" y="2448105"/>
                    <a:ext cx="1908350" cy="2086313"/>
                    <a:chOff x="4804472" y="2209919"/>
                    <a:chExt cx="2365684" cy="2298769"/>
                  </a:xfrm>
                </p:grpSpPr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5" y="2818592"/>
                      <a:ext cx="1158241" cy="1363276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04472" y="2209919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11915" y="2533760"/>
                      <a:ext cx="1136649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11755" y="3058907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35715" y="3409527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37948"/>
                  <a:ext cx="1890440" cy="2056314"/>
                  <a:chOff x="6573471" y="2482618"/>
                  <a:chExt cx="1890440" cy="2056314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482618"/>
                    <a:ext cx="1890440" cy="2056314"/>
                    <a:chOff x="2011944" y="2315475"/>
                    <a:chExt cx="2343481" cy="2265718"/>
                  </a:xfrm>
                </p:grpSpPr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35627" y="3551804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30170"/>
                      <a:ext cx="1165225" cy="1377524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896" y="2315475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37834"/>
                      <a:ext cx="1136650" cy="2778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9234" y="3081187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18653" y="3433435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76206" y="3277468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97177" y="328221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4503678" y="3596638"/>
            <a:ext cx="4094808" cy="2141269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64862" y="2637235"/>
                <a:ext cx="3824551" cy="1787392"/>
                <a:chOff x="6643560" y="2674040"/>
                <a:chExt cx="4104863" cy="1787392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04815" y="3189977"/>
                  <a:ext cx="1076326" cy="1175133"/>
                  <a:chOff x="3887615" y="3088037"/>
                  <a:chExt cx="1334267" cy="1294802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7615" y="4130424"/>
                    <a:ext cx="1294802" cy="19007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5249" y="2719607"/>
                  <a:ext cx="1013174" cy="1737848"/>
                  <a:chOff x="9745986" y="2834391"/>
                  <a:chExt cx="1013174" cy="1737848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986" y="2834391"/>
                    <a:ext cx="1013174" cy="1737848"/>
                    <a:chOff x="5936890" y="2635547"/>
                    <a:chExt cx="1255979" cy="1914821"/>
                  </a:xfrm>
                </p:grpSpPr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0656" y="4272554"/>
                      <a:ext cx="1136650" cy="27781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890" y="3499967"/>
                      <a:ext cx="856383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8" y="2901314"/>
                      <a:ext cx="1158240" cy="137124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7091" y="3479712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43560" y="2674040"/>
                  <a:ext cx="1059329" cy="1787392"/>
                  <a:chOff x="6560755" y="2818710"/>
                  <a:chExt cx="1059329" cy="1787392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60755" y="2818710"/>
                    <a:ext cx="1059329" cy="1787392"/>
                    <a:chOff x="1996183" y="2685791"/>
                    <a:chExt cx="1313196" cy="1969410"/>
                  </a:xfrm>
                </p:grpSpPr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6183" y="4377389"/>
                      <a:ext cx="1136649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995" y="3611209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19"/>
                      <a:ext cx="1165225" cy="1418985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44C982-D525-5D8B-A6B3-C9133A602053}"/>
              </a:ext>
            </a:extLst>
          </p:cNvPr>
          <p:cNvSpPr txBox="1"/>
          <p:nvPr/>
        </p:nvSpPr>
        <p:spPr>
          <a:xfrm>
            <a:off x="7979847" y="5064006"/>
            <a:ext cx="4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8C51-8D9F-EDA8-BB98-016F071EC734}"/>
              </a:ext>
            </a:extLst>
          </p:cNvPr>
          <p:cNvSpPr txBox="1"/>
          <p:nvPr/>
        </p:nvSpPr>
        <p:spPr>
          <a:xfrm>
            <a:off x="4686185" y="5064006"/>
            <a:ext cx="4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618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0">
            <a:extLst>
              <a:ext uri="{FF2B5EF4-FFF2-40B4-BE49-F238E27FC236}">
                <a16:creationId xmlns:a16="http://schemas.microsoft.com/office/drawing/2014/main" id="{D4F9A24F-F7AD-2DDA-3804-9714537B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44" y="3472739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A32E4A3-613B-8BEC-5BFC-6B35ADB8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712" y="264211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2CF628A-E744-524B-63AC-B3B1690E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713" y="3211797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687B09-43CB-51C7-20A0-F4DC8386C751}"/>
              </a:ext>
            </a:extLst>
          </p:cNvPr>
          <p:cNvCxnSpPr>
            <a:cxnSpLocks/>
          </p:cNvCxnSpPr>
          <p:nvPr/>
        </p:nvCxnSpPr>
        <p:spPr>
          <a:xfrm flipV="1">
            <a:off x="2669375" y="3436622"/>
            <a:ext cx="5753052" cy="1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0">
            <a:extLst>
              <a:ext uri="{FF2B5EF4-FFF2-40B4-BE49-F238E27FC236}">
                <a16:creationId xmlns:a16="http://schemas.microsoft.com/office/drawing/2014/main" id="{564A4F72-656A-A67E-FCD1-DE387DAD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558" y="209941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3FDA36E-DA53-14DB-FC2E-4BFF08C1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023" y="264827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25385EE8-0738-E6AD-5E74-C6419510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014" y="200037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633CEE-28FF-8651-F319-0ACD19A7F5CF}"/>
              </a:ext>
            </a:extLst>
          </p:cNvPr>
          <p:cNvGrpSpPr/>
          <p:nvPr/>
        </p:nvGrpSpPr>
        <p:grpSpPr>
          <a:xfrm>
            <a:off x="3390358" y="5301521"/>
            <a:ext cx="2199538" cy="1383527"/>
            <a:chOff x="3279256" y="567255"/>
            <a:chExt cx="2199538" cy="1383527"/>
          </a:xfrm>
        </p:grpSpPr>
        <p:pic>
          <p:nvPicPr>
            <p:cNvPr id="108" name="Graphic 107" descr="School girl outline">
              <a:extLst>
                <a:ext uri="{FF2B5EF4-FFF2-40B4-BE49-F238E27FC236}">
                  <a16:creationId xmlns:a16="http://schemas.microsoft.com/office/drawing/2014/main" id="{16F16696-8606-53DD-A44A-13C121DB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256" y="1022725"/>
              <a:ext cx="643655" cy="728255"/>
            </a:xfrm>
            <a:prstGeom prst="rect">
              <a:avLst/>
            </a:prstGeom>
          </p:spPr>
        </p:pic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D8ECC1-B590-8221-B14F-3ED085A89FA2}"/>
                </a:ext>
              </a:extLst>
            </p:cNvPr>
            <p:cNvSpPr/>
            <p:nvPr/>
          </p:nvSpPr>
          <p:spPr>
            <a:xfrm>
              <a:off x="3336667" y="567255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Text Box 11">
              <a:extLst>
                <a:ext uri="{FF2B5EF4-FFF2-40B4-BE49-F238E27FC236}">
                  <a16:creationId xmlns:a16="http://schemas.microsoft.com/office/drawing/2014/main" id="{378421CD-0EFA-BCA3-735A-CD5ECACF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37" y="1714534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" name="Graphic 110" descr="Female outline">
              <a:extLst>
                <a:ext uri="{FF2B5EF4-FFF2-40B4-BE49-F238E27FC236}">
                  <a16:creationId xmlns:a16="http://schemas.microsoft.com/office/drawing/2014/main" id="{D793642E-B70E-B7D0-0724-BCB64229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1395" y="607824"/>
              <a:ext cx="312079" cy="353098"/>
            </a:xfrm>
            <a:prstGeom prst="rect">
              <a:avLst/>
            </a:prstGeom>
          </p:spPr>
        </p:pic>
        <p:pic>
          <p:nvPicPr>
            <p:cNvPr id="112" name="Graphic 111" descr="Ear outline">
              <a:extLst>
                <a:ext uri="{FF2B5EF4-FFF2-40B4-BE49-F238E27FC236}">
                  <a16:creationId xmlns:a16="http://schemas.microsoft.com/office/drawing/2014/main" id="{F42A0FA8-CE7D-BF00-2591-3C4A71A1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8250" y="967867"/>
              <a:ext cx="269217" cy="386613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E1C2932-A7E1-DF58-63B3-A59941BFE575}"/>
                </a:ext>
              </a:extLst>
            </p:cNvPr>
            <p:cNvSpPr txBox="1"/>
            <p:nvPr/>
          </p:nvSpPr>
          <p:spPr>
            <a:xfrm>
              <a:off x="3904554" y="129012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0" name="Graphic 119" descr="School boy outline">
              <a:extLst>
                <a:ext uri="{FF2B5EF4-FFF2-40B4-BE49-F238E27FC236}">
                  <a16:creationId xmlns:a16="http://schemas.microsoft.com/office/drawing/2014/main" id="{27B00F38-72DE-89C7-0AF0-3EC89562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5141" y="1025485"/>
              <a:ext cx="643653" cy="728254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71291B7-AA92-5EB1-B6B8-7BA1F051B80F}"/>
                </a:ext>
              </a:extLst>
            </p:cNvPr>
            <p:cNvSpPr/>
            <p:nvPr/>
          </p:nvSpPr>
          <p:spPr>
            <a:xfrm>
              <a:off x="4523072" y="574432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22" name="Text Box 10">
              <a:extLst>
                <a:ext uri="{FF2B5EF4-FFF2-40B4-BE49-F238E27FC236}">
                  <a16:creationId xmlns:a16="http://schemas.microsoft.com/office/drawing/2014/main" id="{3619B8A7-C765-E6BC-36B7-7BA6238D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608" y="1711603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" name="Graphic 122" descr="Male outline">
              <a:extLst>
                <a:ext uri="{FF2B5EF4-FFF2-40B4-BE49-F238E27FC236}">
                  <a16:creationId xmlns:a16="http://schemas.microsoft.com/office/drawing/2014/main" id="{A6695C99-19C9-AB47-A1E8-5AF7EAA7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68103" y="623067"/>
              <a:ext cx="341901" cy="386841"/>
            </a:xfrm>
            <a:prstGeom prst="rect">
              <a:avLst/>
            </a:prstGeom>
          </p:spPr>
        </p:pic>
        <p:pic>
          <p:nvPicPr>
            <p:cNvPr id="130" name="Graphic 129" descr="Ear outline">
              <a:extLst>
                <a:ext uri="{FF2B5EF4-FFF2-40B4-BE49-F238E27FC236}">
                  <a16:creationId xmlns:a16="http://schemas.microsoft.com/office/drawing/2014/main" id="{E947D740-7FA0-2E00-296E-5B43BCBB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19309" y="1002145"/>
              <a:ext cx="269216" cy="38661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C2364F-B05D-539C-6020-6743D92C948F}"/>
                </a:ext>
              </a:extLst>
            </p:cNvPr>
            <p:cNvSpPr txBox="1"/>
            <p:nvPr/>
          </p:nvSpPr>
          <p:spPr>
            <a:xfrm>
              <a:off x="4555914" y="131521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89582F-0390-841E-F75A-0F232CC042DE}"/>
              </a:ext>
            </a:extLst>
          </p:cNvPr>
          <p:cNvGrpSpPr/>
          <p:nvPr/>
        </p:nvGrpSpPr>
        <p:grpSpPr>
          <a:xfrm>
            <a:off x="3372178" y="3867141"/>
            <a:ext cx="2154206" cy="1386354"/>
            <a:chOff x="3304037" y="2031460"/>
            <a:chExt cx="2154206" cy="1386354"/>
          </a:xfrm>
        </p:grpSpPr>
        <p:sp>
          <p:nvSpPr>
            <p:cNvPr id="129" name="Text Box 10">
              <a:extLst>
                <a:ext uri="{FF2B5EF4-FFF2-40B4-BE49-F238E27FC236}">
                  <a16:creationId xmlns:a16="http://schemas.microsoft.com/office/drawing/2014/main" id="{42DC089E-6024-6FED-7D86-4FB276204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114" y="3168631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Text Box 11">
              <a:extLst>
                <a:ext uri="{FF2B5EF4-FFF2-40B4-BE49-F238E27FC236}">
                  <a16:creationId xmlns:a16="http://schemas.microsoft.com/office/drawing/2014/main" id="{D5C25037-C60C-902B-D7B6-2E4AC36B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904" y="31815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D465BD3-48EA-C687-F557-C72943322B0A}"/>
                </a:ext>
              </a:extLst>
            </p:cNvPr>
            <p:cNvSpPr/>
            <p:nvPr/>
          </p:nvSpPr>
          <p:spPr>
            <a:xfrm>
              <a:off x="3359734" y="2034287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pic>
          <p:nvPicPr>
            <p:cNvPr id="116" name="Graphic 115" descr="Ear outline">
              <a:extLst>
                <a:ext uri="{FF2B5EF4-FFF2-40B4-BE49-F238E27FC236}">
                  <a16:creationId xmlns:a16="http://schemas.microsoft.com/office/drawing/2014/main" id="{0FCE5436-82A4-8ADF-D737-A285B7FD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3359" y="2458798"/>
              <a:ext cx="269217" cy="386613"/>
            </a:xfrm>
            <a:prstGeom prst="rect">
              <a:avLst/>
            </a:prstGeom>
          </p:spPr>
        </p:pic>
        <p:pic>
          <p:nvPicPr>
            <p:cNvPr id="117" name="Graphic 116" descr="School boy outline">
              <a:extLst>
                <a:ext uri="{FF2B5EF4-FFF2-40B4-BE49-F238E27FC236}">
                  <a16:creationId xmlns:a16="http://schemas.microsoft.com/office/drawing/2014/main" id="{9173A514-5413-D50C-02C7-23EA3D6D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4037" y="2472607"/>
              <a:ext cx="643653" cy="728254"/>
            </a:xfrm>
            <a:prstGeom prst="rect">
              <a:avLst/>
            </a:prstGeom>
          </p:spPr>
        </p:pic>
        <p:pic>
          <p:nvPicPr>
            <p:cNvPr id="118" name="Graphic 117" descr="Male outline">
              <a:extLst>
                <a:ext uri="{FF2B5EF4-FFF2-40B4-BE49-F238E27FC236}">
                  <a16:creationId xmlns:a16="http://schemas.microsoft.com/office/drawing/2014/main" id="{3706654B-B7CB-C8AD-0460-FD7D7BA9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60845" y="2081721"/>
              <a:ext cx="341901" cy="386841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2CA765-BD84-DA34-F837-6DE8AC796591}"/>
                </a:ext>
              </a:extLst>
            </p:cNvPr>
            <p:cNvSpPr txBox="1"/>
            <p:nvPr/>
          </p:nvSpPr>
          <p:spPr>
            <a:xfrm>
              <a:off x="3891421" y="273546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4" name="Graphic 123" descr="Ear outline">
              <a:extLst>
                <a:ext uri="{FF2B5EF4-FFF2-40B4-BE49-F238E27FC236}">
                  <a16:creationId xmlns:a16="http://schemas.microsoft.com/office/drawing/2014/main" id="{D8D8250F-CD03-56B2-C00F-5074C63B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894956" y="2447292"/>
              <a:ext cx="269216" cy="386613"/>
            </a:xfrm>
            <a:prstGeom prst="rect">
              <a:avLst/>
            </a:prstGeom>
          </p:spPr>
        </p:pic>
        <p:pic>
          <p:nvPicPr>
            <p:cNvPr id="126" name="Graphic 125" descr="School girl outline">
              <a:extLst>
                <a:ext uri="{FF2B5EF4-FFF2-40B4-BE49-F238E27FC236}">
                  <a16:creationId xmlns:a16="http://schemas.microsoft.com/office/drawing/2014/main" id="{DCA5DA57-934D-4CE6-8ABE-BD115025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4588" y="2503030"/>
              <a:ext cx="643655" cy="728255"/>
            </a:xfrm>
            <a:prstGeom prst="rect">
              <a:avLst/>
            </a:prstGeom>
          </p:spPr>
        </p:pic>
        <p:pic>
          <p:nvPicPr>
            <p:cNvPr id="127" name="Graphic 126" descr="Female outline">
              <a:extLst>
                <a:ext uri="{FF2B5EF4-FFF2-40B4-BE49-F238E27FC236}">
                  <a16:creationId xmlns:a16="http://schemas.microsoft.com/office/drawing/2014/main" id="{F91F3E51-234F-DE01-0A71-3FB23C3AF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9956" y="2114965"/>
              <a:ext cx="312079" cy="353098"/>
            </a:xfrm>
            <a:prstGeom prst="rect">
              <a:avLst/>
            </a:prstGeom>
          </p:spPr>
        </p:pic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2E19DB9-8CC5-0E55-91BC-86EEA828D34A}"/>
                </a:ext>
              </a:extLst>
            </p:cNvPr>
            <p:cNvSpPr/>
            <p:nvPr/>
          </p:nvSpPr>
          <p:spPr>
            <a:xfrm>
              <a:off x="4547578" y="2031460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95A2EAC-BB1C-A9CA-CFA8-F91517633794}"/>
                </a:ext>
              </a:extLst>
            </p:cNvPr>
            <p:cNvSpPr txBox="1"/>
            <p:nvPr/>
          </p:nvSpPr>
          <p:spPr>
            <a:xfrm>
              <a:off x="4555914" y="272759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8D87A-9E4E-F9FB-C200-92A82AD479C8}"/>
              </a:ext>
            </a:extLst>
          </p:cNvPr>
          <p:cNvGrpSpPr/>
          <p:nvPr/>
        </p:nvGrpSpPr>
        <p:grpSpPr>
          <a:xfrm>
            <a:off x="6119411" y="3908511"/>
            <a:ext cx="2156764" cy="1173270"/>
            <a:chOff x="6076135" y="2040731"/>
            <a:chExt cx="2156764" cy="1173270"/>
          </a:xfrm>
        </p:grpSpPr>
        <p:pic>
          <p:nvPicPr>
            <p:cNvPr id="26" name="Graphic 25" descr="Ear outline">
              <a:extLst>
                <a:ext uri="{FF2B5EF4-FFF2-40B4-BE49-F238E27FC236}">
                  <a16:creationId xmlns:a16="http://schemas.microsoft.com/office/drawing/2014/main" id="{772A603C-E5BD-E151-BFE9-C46BBB1F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63375" y="2458317"/>
              <a:ext cx="269217" cy="386613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BDB09A6-521B-418E-45BD-223711D7895B}"/>
                </a:ext>
              </a:extLst>
            </p:cNvPr>
            <p:cNvSpPr/>
            <p:nvPr/>
          </p:nvSpPr>
          <p:spPr>
            <a:xfrm>
              <a:off x="6133809" y="2040731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3" name="Graphic 42" descr="School boy outline">
              <a:extLst>
                <a:ext uri="{FF2B5EF4-FFF2-40B4-BE49-F238E27FC236}">
                  <a16:creationId xmlns:a16="http://schemas.microsoft.com/office/drawing/2014/main" id="{A57DA5AF-D29A-1B89-80D3-1948A4DD1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76135" y="2485747"/>
              <a:ext cx="643653" cy="728254"/>
            </a:xfrm>
            <a:prstGeom prst="rect">
              <a:avLst/>
            </a:prstGeom>
          </p:spPr>
        </p:pic>
        <p:pic>
          <p:nvPicPr>
            <p:cNvPr id="46" name="Graphic 45" descr="Male outline">
              <a:extLst>
                <a:ext uri="{FF2B5EF4-FFF2-40B4-BE49-F238E27FC236}">
                  <a16:creationId xmlns:a16="http://schemas.microsoft.com/office/drawing/2014/main" id="{82BB2EA1-7E94-E8E8-43D3-FF6FC1D98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34920" y="2088165"/>
              <a:ext cx="341901" cy="386841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82C1D2-E424-8B68-AB86-8074818326D0}"/>
                </a:ext>
              </a:extLst>
            </p:cNvPr>
            <p:cNvSpPr txBox="1"/>
            <p:nvPr/>
          </p:nvSpPr>
          <p:spPr>
            <a:xfrm>
              <a:off x="6661357" y="277226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37" name="Graphic 36" descr="School girl outline">
              <a:extLst>
                <a:ext uri="{FF2B5EF4-FFF2-40B4-BE49-F238E27FC236}">
                  <a16:creationId xmlns:a16="http://schemas.microsoft.com/office/drawing/2014/main" id="{A64395DD-90CC-B0F2-F97F-3DABD99B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9244" y="2482086"/>
              <a:ext cx="643655" cy="728255"/>
            </a:xfrm>
            <a:prstGeom prst="rect">
              <a:avLst/>
            </a:prstGeom>
          </p:spPr>
        </p:pic>
        <p:pic>
          <p:nvPicPr>
            <p:cNvPr id="40" name="Graphic 39" descr="Female outline">
              <a:extLst>
                <a:ext uri="{FF2B5EF4-FFF2-40B4-BE49-F238E27FC236}">
                  <a16:creationId xmlns:a16="http://schemas.microsoft.com/office/drawing/2014/main" id="{AD2AB4DD-E3A4-63F3-3C5A-98DEF1F9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4612" y="2128988"/>
              <a:ext cx="312079" cy="353098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62DA8C-CA3E-3F6C-679E-B9AED7A9E2B5}"/>
                </a:ext>
              </a:extLst>
            </p:cNvPr>
            <p:cNvSpPr/>
            <p:nvPr/>
          </p:nvSpPr>
          <p:spPr>
            <a:xfrm>
              <a:off x="7322234" y="2045483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" name="Graphic 46" descr="Ear outline">
              <a:extLst>
                <a:ext uri="{FF2B5EF4-FFF2-40B4-BE49-F238E27FC236}">
                  <a16:creationId xmlns:a16="http://schemas.microsoft.com/office/drawing/2014/main" id="{260942C0-61E5-0775-F0CA-45EF67C8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85574" y="2423523"/>
              <a:ext cx="269216" cy="386613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F2523D3-4F2C-712C-E99D-8A03D973780E}"/>
                </a:ext>
              </a:extLst>
            </p:cNvPr>
            <p:cNvSpPr txBox="1"/>
            <p:nvPr/>
          </p:nvSpPr>
          <p:spPr>
            <a:xfrm>
              <a:off x="7310025" y="276909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D52BB6-1875-0713-58EB-48FC1727E213}"/>
              </a:ext>
            </a:extLst>
          </p:cNvPr>
          <p:cNvGrpSpPr/>
          <p:nvPr/>
        </p:nvGrpSpPr>
        <p:grpSpPr>
          <a:xfrm>
            <a:off x="6119411" y="5322205"/>
            <a:ext cx="2192708" cy="1391599"/>
            <a:chOff x="6104087" y="577087"/>
            <a:chExt cx="2192708" cy="1391599"/>
          </a:xfrm>
        </p:grpSpPr>
        <p:pic>
          <p:nvPicPr>
            <p:cNvPr id="27" name="Graphic 26" descr="School girl outline">
              <a:extLst>
                <a:ext uri="{FF2B5EF4-FFF2-40B4-BE49-F238E27FC236}">
                  <a16:creationId xmlns:a16="http://schemas.microsoft.com/office/drawing/2014/main" id="{82CAC99A-B2F1-FB36-B3A3-03062D33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4087" y="1040629"/>
              <a:ext cx="643655" cy="728255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EE775F9-26BB-4BB1-2DA0-8F31CA5E2C88}"/>
                </a:ext>
              </a:extLst>
            </p:cNvPr>
            <p:cNvSpPr/>
            <p:nvPr/>
          </p:nvSpPr>
          <p:spPr>
            <a:xfrm>
              <a:off x="6161498" y="585159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75828B6E-9426-E84C-5CAB-419704E0E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668" y="1732438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Graphic 24" descr="Female outline">
              <a:extLst>
                <a:ext uri="{FF2B5EF4-FFF2-40B4-BE49-F238E27FC236}">
                  <a16:creationId xmlns:a16="http://schemas.microsoft.com/office/drawing/2014/main" id="{FE5BD8DF-3660-7AE1-0083-D312771F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06226" y="625728"/>
              <a:ext cx="312079" cy="353098"/>
            </a:xfrm>
            <a:prstGeom prst="rect">
              <a:avLst/>
            </a:prstGeom>
          </p:spPr>
        </p:pic>
        <p:pic>
          <p:nvPicPr>
            <p:cNvPr id="41" name="Graphic 40" descr="Ear outline">
              <a:extLst>
                <a:ext uri="{FF2B5EF4-FFF2-40B4-BE49-F238E27FC236}">
                  <a16:creationId xmlns:a16="http://schemas.microsoft.com/office/drawing/2014/main" id="{FA108A50-0C6F-603B-F8E1-E72C2662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7474" y="972718"/>
              <a:ext cx="269217" cy="386613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D123442-2CED-F4A0-6055-43799CBFD57F}"/>
                </a:ext>
              </a:extLst>
            </p:cNvPr>
            <p:cNvSpPr txBox="1"/>
            <p:nvPr/>
          </p:nvSpPr>
          <p:spPr>
            <a:xfrm>
              <a:off x="6705647" y="131478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9" name="Graphic 18" descr="School boy outline">
              <a:extLst>
                <a:ext uri="{FF2B5EF4-FFF2-40B4-BE49-F238E27FC236}">
                  <a16:creationId xmlns:a16="http://schemas.microsoft.com/office/drawing/2014/main" id="{BDCA181E-C06F-5211-B03D-EF5074EC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3142" y="1028140"/>
              <a:ext cx="643653" cy="728254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E83632-2674-F8F5-0E9D-612FC595F27B}"/>
                </a:ext>
              </a:extLst>
            </p:cNvPr>
            <p:cNvSpPr/>
            <p:nvPr/>
          </p:nvSpPr>
          <p:spPr>
            <a:xfrm>
              <a:off x="7341073" y="57708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FF450F20-096B-0758-058A-46E515CA0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609" y="171425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7" name="Graphic 16" descr="Male outline">
              <a:extLst>
                <a:ext uri="{FF2B5EF4-FFF2-40B4-BE49-F238E27FC236}">
                  <a16:creationId xmlns:a16="http://schemas.microsoft.com/office/drawing/2014/main" id="{0474BA4F-5AD5-1215-2D75-03DC8E25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6104" y="625722"/>
              <a:ext cx="341901" cy="386841"/>
            </a:xfrm>
            <a:prstGeom prst="rect">
              <a:avLst/>
            </a:prstGeom>
          </p:spPr>
        </p:pic>
        <p:pic>
          <p:nvPicPr>
            <p:cNvPr id="18" name="Graphic 17" descr="Ear outline">
              <a:extLst>
                <a:ext uri="{FF2B5EF4-FFF2-40B4-BE49-F238E27FC236}">
                  <a16:creationId xmlns:a16="http://schemas.microsoft.com/office/drawing/2014/main" id="{F8960465-CA9B-E2C8-DB62-CF2D270A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30064" y="980059"/>
              <a:ext cx="269216" cy="38661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B53B44-BDFD-ED42-B7B4-FBA3F053D865}"/>
                </a:ext>
              </a:extLst>
            </p:cNvPr>
            <p:cNvSpPr txBox="1"/>
            <p:nvPr/>
          </p:nvSpPr>
          <p:spPr>
            <a:xfrm>
              <a:off x="7332583" y="129347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0F06AB-7FDF-C5B6-EBF8-478B8FB7D4A5}"/>
              </a:ext>
            </a:extLst>
          </p:cNvPr>
          <p:cNvCxnSpPr>
            <a:cxnSpLocks/>
          </p:cNvCxnSpPr>
          <p:nvPr/>
        </p:nvCxnSpPr>
        <p:spPr>
          <a:xfrm flipH="1">
            <a:off x="5815887" y="193209"/>
            <a:ext cx="4697" cy="65057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10">
            <a:extLst>
              <a:ext uri="{FF2B5EF4-FFF2-40B4-BE49-F238E27FC236}">
                <a16:creationId xmlns:a16="http://schemas.microsoft.com/office/drawing/2014/main" id="{1FF5B2DC-9A69-C5B9-8408-0FAA11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65" y="349191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980D1-A70D-DF3A-391F-B3B0629F9D37}"/>
              </a:ext>
            </a:extLst>
          </p:cNvPr>
          <p:cNvGrpSpPr/>
          <p:nvPr/>
        </p:nvGrpSpPr>
        <p:grpSpPr>
          <a:xfrm>
            <a:off x="3393221" y="2039569"/>
            <a:ext cx="2154047" cy="1393855"/>
            <a:chOff x="3384633" y="3806182"/>
            <a:chExt cx="2154047" cy="1393855"/>
          </a:xfrm>
        </p:grpSpPr>
        <p:pic>
          <p:nvPicPr>
            <p:cNvPr id="69" name="Graphic 68" descr="School girl outline">
              <a:extLst>
                <a:ext uri="{FF2B5EF4-FFF2-40B4-BE49-F238E27FC236}">
                  <a16:creationId xmlns:a16="http://schemas.microsoft.com/office/drawing/2014/main" id="{E7D62FCF-DFA3-DB0E-36B0-E6F3ECC8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4633" y="4261652"/>
              <a:ext cx="643655" cy="728255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9B7D53F-7A2B-DBD5-A90A-BC6D406C8CD9}"/>
                </a:ext>
              </a:extLst>
            </p:cNvPr>
            <p:cNvSpPr/>
            <p:nvPr/>
          </p:nvSpPr>
          <p:spPr>
            <a:xfrm>
              <a:off x="3442044" y="380618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74F6E23D-639D-881E-E82F-4112E284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214" y="495346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2" name="Graphic 71" descr="Female outline">
              <a:extLst>
                <a:ext uri="{FF2B5EF4-FFF2-40B4-BE49-F238E27FC236}">
                  <a16:creationId xmlns:a16="http://schemas.microsoft.com/office/drawing/2014/main" id="{FC2CBA89-06DD-2B40-71D4-C923F0C6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6772" y="3846751"/>
              <a:ext cx="312079" cy="35309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57281C-8EDB-E493-0F45-D45652E8E98D}"/>
                </a:ext>
              </a:extLst>
            </p:cNvPr>
            <p:cNvSpPr txBox="1"/>
            <p:nvPr/>
          </p:nvSpPr>
          <p:spPr>
            <a:xfrm>
              <a:off x="3903867" y="454040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63" name="Graphic 62" descr="Ear outline">
              <a:extLst>
                <a:ext uri="{FF2B5EF4-FFF2-40B4-BE49-F238E27FC236}">
                  <a16:creationId xmlns:a16="http://schemas.microsoft.com/office/drawing/2014/main" id="{DFD820C5-8FFD-CE19-0EAE-8C4B130A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8506" y="4218657"/>
              <a:ext cx="269216" cy="386613"/>
            </a:xfrm>
            <a:prstGeom prst="rect">
              <a:avLst/>
            </a:prstGeom>
          </p:spPr>
        </p:pic>
        <p:pic>
          <p:nvPicPr>
            <p:cNvPr id="73" name="Graphic 72" descr="Ear outline">
              <a:extLst>
                <a:ext uri="{FF2B5EF4-FFF2-40B4-BE49-F238E27FC236}">
                  <a16:creationId xmlns:a16="http://schemas.microsoft.com/office/drawing/2014/main" id="{AB455F97-C03D-E46D-23DF-69902486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9285" y="4232643"/>
              <a:ext cx="269217" cy="386613"/>
            </a:xfrm>
            <a:prstGeom prst="rect">
              <a:avLst/>
            </a:prstGeom>
          </p:spPr>
        </p:pic>
        <p:pic>
          <p:nvPicPr>
            <p:cNvPr id="64" name="Graphic 63" descr="School boy outline">
              <a:extLst>
                <a:ext uri="{FF2B5EF4-FFF2-40B4-BE49-F238E27FC236}">
                  <a16:creationId xmlns:a16="http://schemas.microsoft.com/office/drawing/2014/main" id="{672619AF-0CEA-F429-7AC4-7D947798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027" y="4277672"/>
              <a:ext cx="643653" cy="72825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7A7D365-8AB5-5D03-A4AF-6361A5B75A17}"/>
                </a:ext>
              </a:extLst>
            </p:cNvPr>
            <p:cNvSpPr/>
            <p:nvPr/>
          </p:nvSpPr>
          <p:spPr>
            <a:xfrm>
              <a:off x="4582958" y="3826619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DF7D1118-DE16-0A03-BC8E-E95E04281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494" y="4963790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7" name="Graphic 66" descr="Male outline">
              <a:extLst>
                <a:ext uri="{FF2B5EF4-FFF2-40B4-BE49-F238E27FC236}">
                  <a16:creationId xmlns:a16="http://schemas.microsoft.com/office/drawing/2014/main" id="{C32ACE53-6113-4419-8061-C0BDFDC0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7989" y="3875254"/>
              <a:ext cx="341901" cy="386841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A4853F-3B25-6373-F1E3-F38706829508}"/>
                </a:ext>
              </a:extLst>
            </p:cNvPr>
            <p:cNvSpPr txBox="1"/>
            <p:nvPr/>
          </p:nvSpPr>
          <p:spPr>
            <a:xfrm>
              <a:off x="4644869" y="455275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FD7EBC-00AC-ED62-F689-2F590D9E6172}"/>
              </a:ext>
            </a:extLst>
          </p:cNvPr>
          <p:cNvGrpSpPr/>
          <p:nvPr/>
        </p:nvGrpSpPr>
        <p:grpSpPr>
          <a:xfrm>
            <a:off x="3383832" y="597818"/>
            <a:ext cx="2110288" cy="1399673"/>
            <a:chOff x="3407841" y="5257392"/>
            <a:chExt cx="2110288" cy="139967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38AACAA-DD07-CF48-B0B6-3499AD1E6F81}"/>
                </a:ext>
              </a:extLst>
            </p:cNvPr>
            <p:cNvSpPr/>
            <p:nvPr/>
          </p:nvSpPr>
          <p:spPr>
            <a:xfrm>
              <a:off x="3466137" y="525739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57E2CD8F-34AE-7E85-C07E-DEECB9F68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307" y="640467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9" name="Graphic 58" descr="School boy outline">
              <a:extLst>
                <a:ext uri="{FF2B5EF4-FFF2-40B4-BE49-F238E27FC236}">
                  <a16:creationId xmlns:a16="http://schemas.microsoft.com/office/drawing/2014/main" id="{7BD83BEB-6C5C-68C8-F6B5-75F52376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7841" y="5703054"/>
              <a:ext cx="643653" cy="728254"/>
            </a:xfrm>
            <a:prstGeom prst="rect">
              <a:avLst/>
            </a:prstGeom>
          </p:spPr>
        </p:pic>
        <p:pic>
          <p:nvPicPr>
            <p:cNvPr id="62" name="Graphic 61" descr="Male outline">
              <a:extLst>
                <a:ext uri="{FF2B5EF4-FFF2-40B4-BE49-F238E27FC236}">
                  <a16:creationId xmlns:a16="http://schemas.microsoft.com/office/drawing/2014/main" id="{9C79FC73-C965-9480-4D47-9779BEA98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7248" y="5304826"/>
              <a:ext cx="341901" cy="386841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4FE0EB-FDDE-AD93-A3EE-4E96A4E226F5}"/>
                </a:ext>
              </a:extLst>
            </p:cNvPr>
            <p:cNvSpPr txBox="1"/>
            <p:nvPr/>
          </p:nvSpPr>
          <p:spPr>
            <a:xfrm>
              <a:off x="3931504" y="5987392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pic>
          <p:nvPicPr>
            <p:cNvPr id="68" name="Graphic 67" descr="Ear outline">
              <a:extLst>
                <a:ext uri="{FF2B5EF4-FFF2-40B4-BE49-F238E27FC236}">
                  <a16:creationId xmlns:a16="http://schemas.microsoft.com/office/drawing/2014/main" id="{175051AB-D9E9-5909-7DA9-AC9D45F1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3173" y="5688118"/>
              <a:ext cx="269216" cy="386613"/>
            </a:xfrm>
            <a:prstGeom prst="rect">
              <a:avLst/>
            </a:prstGeom>
          </p:spPr>
        </p:pic>
        <p:pic>
          <p:nvPicPr>
            <p:cNvPr id="58" name="Graphic 57" descr="Ear outline">
              <a:extLst>
                <a:ext uri="{FF2B5EF4-FFF2-40B4-BE49-F238E27FC236}">
                  <a16:creationId xmlns:a16="http://schemas.microsoft.com/office/drawing/2014/main" id="{4E6EE9F5-7BAD-4425-BC63-6888E7BE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85046" y="5724361"/>
              <a:ext cx="269217" cy="386613"/>
            </a:xfrm>
            <a:prstGeom prst="rect">
              <a:avLst/>
            </a:prstGeom>
          </p:spPr>
        </p:pic>
        <p:pic>
          <p:nvPicPr>
            <p:cNvPr id="54" name="Graphic 53" descr="School girl outline">
              <a:extLst>
                <a:ext uri="{FF2B5EF4-FFF2-40B4-BE49-F238E27FC236}">
                  <a16:creationId xmlns:a16="http://schemas.microsoft.com/office/drawing/2014/main" id="{1C21719B-EA52-259B-EAF5-79C26B76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474" y="5720250"/>
              <a:ext cx="643655" cy="728255"/>
            </a:xfrm>
            <a:prstGeom prst="rect">
              <a:avLst/>
            </a:prstGeom>
          </p:spPr>
        </p:pic>
        <p:pic>
          <p:nvPicPr>
            <p:cNvPr id="57" name="Graphic 56" descr="Female outline">
              <a:extLst>
                <a:ext uri="{FF2B5EF4-FFF2-40B4-BE49-F238E27FC236}">
                  <a16:creationId xmlns:a16="http://schemas.microsoft.com/office/drawing/2014/main" id="{558D7C11-82C7-07B8-2245-4707A1B1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39842" y="5367152"/>
              <a:ext cx="312079" cy="353098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D81B2E-6404-91CD-D1A1-3CFECAD83874}"/>
                </a:ext>
              </a:extLst>
            </p:cNvPr>
            <p:cNvSpPr/>
            <p:nvPr/>
          </p:nvSpPr>
          <p:spPr>
            <a:xfrm>
              <a:off x="4607464" y="528364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87B5345-0484-9603-299F-6FE56021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000" y="642081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C5301C-72E7-E493-55C9-45013B4A270E}"/>
                </a:ext>
              </a:extLst>
            </p:cNvPr>
            <p:cNvSpPr txBox="1"/>
            <p:nvPr/>
          </p:nvSpPr>
          <p:spPr>
            <a:xfrm>
              <a:off x="4652665" y="6020350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31" name="Text Box 10">
            <a:extLst>
              <a:ext uri="{FF2B5EF4-FFF2-40B4-BE49-F238E27FC236}">
                <a16:creationId xmlns:a16="http://schemas.microsoft.com/office/drawing/2014/main" id="{CE1D6EEA-DC20-55DA-B22E-385AC08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83" y="3496857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 Box 10">
            <a:extLst>
              <a:ext uri="{FF2B5EF4-FFF2-40B4-BE49-F238E27FC236}">
                <a16:creationId xmlns:a16="http://schemas.microsoft.com/office/drawing/2014/main" id="{5DE3E955-2C73-2067-B562-4DF7B75A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34" y="350835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7ECD52-63A7-73FA-52FC-33F793B14677}"/>
              </a:ext>
            </a:extLst>
          </p:cNvPr>
          <p:cNvGrpSpPr/>
          <p:nvPr/>
        </p:nvGrpSpPr>
        <p:grpSpPr>
          <a:xfrm>
            <a:off x="6064118" y="2037119"/>
            <a:ext cx="2163017" cy="1398123"/>
            <a:chOff x="6137613" y="3877554"/>
            <a:chExt cx="2163017" cy="1398123"/>
          </a:xfrm>
        </p:grpSpPr>
        <p:sp>
          <p:nvSpPr>
            <p:cNvPr id="98" name="Text Box 10">
              <a:extLst>
                <a:ext uri="{FF2B5EF4-FFF2-40B4-BE49-F238E27FC236}">
                  <a16:creationId xmlns:a16="http://schemas.microsoft.com/office/drawing/2014/main" id="{F1981079-9AC3-39EC-E2F4-6BCF80F9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3887" y="5039430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4" name="Graphic 83" descr="School girl outline">
              <a:extLst>
                <a:ext uri="{FF2B5EF4-FFF2-40B4-BE49-F238E27FC236}">
                  <a16:creationId xmlns:a16="http://schemas.microsoft.com/office/drawing/2014/main" id="{5FA33109-11A8-5B1A-B32C-1AD4B060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7613" y="4333024"/>
              <a:ext cx="643655" cy="728255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926EA4E-78B6-6C3C-4827-19A939F88FE5}"/>
                </a:ext>
              </a:extLst>
            </p:cNvPr>
            <p:cNvSpPr/>
            <p:nvPr/>
          </p:nvSpPr>
          <p:spPr>
            <a:xfrm>
              <a:off x="6195024" y="387755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1">
              <a:extLst>
                <a:ext uri="{FF2B5EF4-FFF2-40B4-BE49-F238E27FC236}">
                  <a16:creationId xmlns:a16="http://schemas.microsoft.com/office/drawing/2014/main" id="{3AABC722-8594-AD7F-BBF4-D912E6A7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194" y="5024833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7" name="Graphic 86" descr="Female outline">
              <a:extLst>
                <a:ext uri="{FF2B5EF4-FFF2-40B4-BE49-F238E27FC236}">
                  <a16:creationId xmlns:a16="http://schemas.microsoft.com/office/drawing/2014/main" id="{F21C47D8-D065-581E-C935-BDA3F36F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9752" y="3918123"/>
              <a:ext cx="312079" cy="353098"/>
            </a:xfrm>
            <a:prstGeom prst="rect">
              <a:avLst/>
            </a:prstGeom>
          </p:spPr>
        </p:pic>
        <p:pic>
          <p:nvPicPr>
            <p:cNvPr id="92" name="Graphic 91" descr="Ear outline">
              <a:extLst>
                <a:ext uri="{FF2B5EF4-FFF2-40B4-BE49-F238E27FC236}">
                  <a16:creationId xmlns:a16="http://schemas.microsoft.com/office/drawing/2014/main" id="{EE1832BE-1678-09B0-A92D-64ACDF56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1163" y="4326201"/>
              <a:ext cx="269217" cy="386613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7C9644-D79F-8A83-C2E5-7AC7CB0F5D50}"/>
                </a:ext>
              </a:extLst>
            </p:cNvPr>
            <p:cNvSpPr txBox="1"/>
            <p:nvPr/>
          </p:nvSpPr>
          <p:spPr>
            <a:xfrm>
              <a:off x="6674281" y="460443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96" name="Graphic 95" descr="School boy outline">
              <a:extLst>
                <a:ext uri="{FF2B5EF4-FFF2-40B4-BE49-F238E27FC236}">
                  <a16:creationId xmlns:a16="http://schemas.microsoft.com/office/drawing/2014/main" id="{C1A9F65A-1E04-C678-3797-7C3B6314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6977" y="4348951"/>
              <a:ext cx="643653" cy="72825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59A32C5-AE99-B380-34D0-847211F875B8}"/>
                </a:ext>
              </a:extLst>
            </p:cNvPr>
            <p:cNvSpPr/>
            <p:nvPr/>
          </p:nvSpPr>
          <p:spPr>
            <a:xfrm>
              <a:off x="7344908" y="3897898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9" name="Graphic 98" descr="Male outline">
              <a:extLst>
                <a:ext uri="{FF2B5EF4-FFF2-40B4-BE49-F238E27FC236}">
                  <a16:creationId xmlns:a16="http://schemas.microsoft.com/office/drawing/2014/main" id="{B246DFCE-F2D1-2D2F-59DE-CED25C2C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9939" y="3946533"/>
              <a:ext cx="341901" cy="386841"/>
            </a:xfrm>
            <a:prstGeom prst="rect">
              <a:avLst/>
            </a:prstGeom>
          </p:spPr>
        </p:pic>
        <p:pic>
          <p:nvPicPr>
            <p:cNvPr id="100" name="Graphic 99" descr="Ear outline">
              <a:extLst>
                <a:ext uri="{FF2B5EF4-FFF2-40B4-BE49-F238E27FC236}">
                  <a16:creationId xmlns:a16="http://schemas.microsoft.com/office/drawing/2014/main" id="{6D6A5DCB-B563-509D-9D35-A999C226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2949" y="4300535"/>
              <a:ext cx="269216" cy="38661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2D5D21-C2A2-C896-BEC8-8D6E3AD4AD24}"/>
                </a:ext>
              </a:extLst>
            </p:cNvPr>
            <p:cNvSpPr txBox="1"/>
            <p:nvPr/>
          </p:nvSpPr>
          <p:spPr>
            <a:xfrm>
              <a:off x="7394164" y="46586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38F05-D89F-6118-88F2-AE742103198C}"/>
              </a:ext>
            </a:extLst>
          </p:cNvPr>
          <p:cNvGrpSpPr/>
          <p:nvPr/>
        </p:nvGrpSpPr>
        <p:grpSpPr>
          <a:xfrm>
            <a:off x="6052830" y="662048"/>
            <a:ext cx="2118933" cy="1373878"/>
            <a:chOff x="6117801" y="5365834"/>
            <a:chExt cx="2118933" cy="1373878"/>
          </a:xfrm>
        </p:grpSpPr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6ABD6580-77ED-4342-766B-3442DA2AD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460" y="64934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8" name="Graphic 87" descr="Ear outline">
              <a:extLst>
                <a:ext uri="{FF2B5EF4-FFF2-40B4-BE49-F238E27FC236}">
                  <a16:creationId xmlns:a16="http://schemas.microsoft.com/office/drawing/2014/main" id="{E3F0D192-33FD-E78C-2E0F-E117D8CD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0362" y="5796286"/>
              <a:ext cx="269217" cy="386613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0494CA85-3224-8B39-404E-E9458617340E}"/>
                </a:ext>
              </a:extLst>
            </p:cNvPr>
            <p:cNvSpPr/>
            <p:nvPr/>
          </p:nvSpPr>
          <p:spPr>
            <a:xfrm>
              <a:off x="6174621" y="536583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3" name="Graphic 92" descr="School boy outline">
              <a:extLst>
                <a:ext uri="{FF2B5EF4-FFF2-40B4-BE49-F238E27FC236}">
                  <a16:creationId xmlns:a16="http://schemas.microsoft.com/office/drawing/2014/main" id="{A212EC77-0016-C905-8FAF-6EE7F893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17801" y="5805480"/>
              <a:ext cx="643653" cy="728254"/>
            </a:xfrm>
            <a:prstGeom prst="rect">
              <a:avLst/>
            </a:prstGeom>
          </p:spPr>
        </p:pic>
        <p:pic>
          <p:nvPicPr>
            <p:cNvPr id="94" name="Graphic 93" descr="Male outline">
              <a:extLst>
                <a:ext uri="{FF2B5EF4-FFF2-40B4-BE49-F238E27FC236}">
                  <a16:creationId xmlns:a16="http://schemas.microsoft.com/office/drawing/2014/main" id="{494EF8F1-4B91-1410-849C-965FF222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5732" y="5413268"/>
              <a:ext cx="341901" cy="386841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B70D157-ADF4-6BF7-C0B7-139BC7868600}"/>
                </a:ext>
              </a:extLst>
            </p:cNvPr>
            <p:cNvSpPr txBox="1"/>
            <p:nvPr/>
          </p:nvSpPr>
          <p:spPr>
            <a:xfrm>
              <a:off x="6627169" y="60931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102" name="Graphic 101" descr="School girl outline">
              <a:extLst>
                <a:ext uri="{FF2B5EF4-FFF2-40B4-BE49-F238E27FC236}">
                  <a16:creationId xmlns:a16="http://schemas.microsoft.com/office/drawing/2014/main" id="{E4511461-D672-DF12-455B-7E71F010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93079" y="5802897"/>
              <a:ext cx="643655" cy="728255"/>
            </a:xfrm>
            <a:prstGeom prst="rect">
              <a:avLst/>
            </a:prstGeom>
          </p:spPr>
        </p:pic>
        <p:pic>
          <p:nvPicPr>
            <p:cNvPr id="103" name="Graphic 102" descr="Female outline">
              <a:extLst>
                <a:ext uri="{FF2B5EF4-FFF2-40B4-BE49-F238E27FC236}">
                  <a16:creationId xmlns:a16="http://schemas.microsoft.com/office/drawing/2014/main" id="{DAC763E0-FD0A-B98A-581D-FDB13BB0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8447" y="5449799"/>
              <a:ext cx="312079" cy="353098"/>
            </a:xfrm>
            <a:prstGeom prst="rect">
              <a:avLst/>
            </a:prstGeom>
          </p:spPr>
        </p:pic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78EE609-8D47-7DC6-B539-26733B9643B6}"/>
                </a:ext>
              </a:extLst>
            </p:cNvPr>
            <p:cNvSpPr/>
            <p:nvPr/>
          </p:nvSpPr>
          <p:spPr>
            <a:xfrm>
              <a:off x="7326069" y="5366294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A4A47ED3-9D46-277C-1233-620CCE46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605" y="6503465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" name="Graphic 105" descr="Ear outline">
              <a:extLst>
                <a:ext uri="{FF2B5EF4-FFF2-40B4-BE49-F238E27FC236}">
                  <a16:creationId xmlns:a16="http://schemas.microsoft.com/office/drawing/2014/main" id="{A8CBCE34-2A3E-D1CD-4ED7-A9839E9A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25766" y="5785331"/>
              <a:ext cx="269216" cy="38661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5B9524-150D-55DC-2E07-E15ACD2A3255}"/>
                </a:ext>
              </a:extLst>
            </p:cNvPr>
            <p:cNvSpPr txBox="1"/>
            <p:nvPr/>
          </p:nvSpPr>
          <p:spPr>
            <a:xfrm>
              <a:off x="7384089" y="608174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9319F60-C127-02EA-5193-89E72A1E4A33}"/>
              </a:ext>
            </a:extLst>
          </p:cNvPr>
          <p:cNvSpPr/>
          <p:nvPr/>
        </p:nvSpPr>
        <p:spPr>
          <a:xfrm>
            <a:off x="3248627" y="500757"/>
            <a:ext cx="2386755" cy="145851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F74B9834-C8AC-F32A-AC48-81A323F1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791" y="504028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E4DDE8B-90E4-F9F3-BC28-84C462A0B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592" y="5042965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02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163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Sabatello, Rachel</dc:creator>
  <cp:lastModifiedBy>Rachel Sabatello</cp:lastModifiedBy>
  <cp:revision>17</cp:revision>
  <dcterms:created xsi:type="dcterms:W3CDTF">2022-11-27T16:39:01Z</dcterms:created>
  <dcterms:modified xsi:type="dcterms:W3CDTF">2023-04-05T18:20:19Z</dcterms:modified>
</cp:coreProperties>
</file>