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20"/>
  </p:notesMasterIdLst>
  <p:sldIdLst>
    <p:sldId id="456" r:id="rId5"/>
    <p:sldId id="438" r:id="rId6"/>
    <p:sldId id="445" r:id="rId7"/>
    <p:sldId id="450" r:id="rId8"/>
    <p:sldId id="452" r:id="rId9"/>
    <p:sldId id="454" r:id="rId10"/>
    <p:sldId id="453" r:id="rId11"/>
    <p:sldId id="446" r:id="rId12"/>
    <p:sldId id="327" r:id="rId13"/>
    <p:sldId id="328" r:id="rId14"/>
    <p:sldId id="447" r:id="rId15"/>
    <p:sldId id="329" r:id="rId16"/>
    <p:sldId id="457" r:id="rId17"/>
    <p:sldId id="458" r:id="rId18"/>
    <p:sldId id="322" r:id="rId19"/>
  </p:sldIdLst>
  <p:sldSz cx="9144000" cy="6858000" type="screen4x3"/>
  <p:notesSz cx="7104063" cy="10234613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형 이" initials="기이" lastIdx="1" clrIdx="0">
    <p:extLst>
      <p:ext uri="{19B8F6BF-5375-455C-9EA6-DF929625EA0E}">
        <p15:presenceInfo xmlns:p15="http://schemas.microsoft.com/office/powerpoint/2012/main" userId="aa80eca385ac8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  <a:srgbClr val="FF0000"/>
    <a:srgbClr val="FF6600"/>
    <a:srgbClr val="EAE01E"/>
    <a:srgbClr val="9D9D9D"/>
    <a:srgbClr val="E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5DE62-3E3B-4AC8-BE14-C406A8D3FFE5}" v="26" dt="2022-08-11T09:49:43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소장" userId="f747fcd8-d64b-4fbb-ad0c-b183c9b72161" providerId="ADAL" clId="{FE65DE62-3E3B-4AC8-BE14-C406A8D3FFE5}"/>
    <pc:docChg chg="modSld">
      <pc:chgData name="황소장" userId="f747fcd8-d64b-4fbb-ad0c-b183c9b72161" providerId="ADAL" clId="{FE65DE62-3E3B-4AC8-BE14-C406A8D3FFE5}" dt="2022-08-11T09:49:43.074" v="316" actId="20577"/>
      <pc:docMkLst>
        <pc:docMk/>
      </pc:docMkLst>
      <pc:sldChg chg="modSp mod">
        <pc:chgData name="황소장" userId="f747fcd8-d64b-4fbb-ad0c-b183c9b72161" providerId="ADAL" clId="{FE65DE62-3E3B-4AC8-BE14-C406A8D3FFE5}" dt="2022-08-11T09:49:43.074" v="316" actId="20577"/>
        <pc:sldMkLst>
          <pc:docMk/>
          <pc:sldMk cId="1968757202" sldId="458"/>
        </pc:sldMkLst>
        <pc:spChg chg="mod">
          <ac:chgData name="황소장" userId="f747fcd8-d64b-4fbb-ad0c-b183c9b72161" providerId="ADAL" clId="{FE65DE62-3E3B-4AC8-BE14-C406A8D3FFE5}" dt="2022-08-11T09:49:43.074" v="316" actId="20577"/>
          <ac:spMkLst>
            <pc:docMk/>
            <pc:sldMk cId="1968757202" sldId="458"/>
            <ac:spMk id="3" creationId="{D980DB91-9FAE-427B-BFBF-2B9ABEDBE2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A525F69-72E2-4DDF-AFB7-A47BDEEDBF3D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55501A-69C0-46D2-A969-B9754B299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7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4A7C43-2F0C-49B5-AD87-7BD1744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16" y="754743"/>
            <a:ext cx="8052383" cy="838713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threePt" dir="t"/>
            </a:scene3d>
            <a:sp3d contourW="12700">
              <a:bevelT w="0" h="0"/>
              <a:contourClr>
                <a:schemeClr val="bg1"/>
              </a:contourClr>
            </a:sp3d>
          </a:bodyPr>
          <a:lstStyle>
            <a:lvl1pPr marL="0" algn="l" defTabSz="385772" rtl="0" eaLnBrk="1" latinLnBrk="1" hangingPunct="1">
              <a:spcBef>
                <a:spcPct val="0"/>
              </a:spcBef>
              <a:buNone/>
              <a:defRPr lang="ko-KR" altLang="en-US" sz="4400" kern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rgbClr val="0B2A6F"/>
                    </a:gs>
                  </a:gsLst>
                  <a:lin ang="16200000" scaled="1"/>
                  <a:tileRect/>
                </a:gradFill>
                <a:effectLst>
                  <a:glow rad="127000">
                    <a:srgbClr val="FF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</a:defRPr>
            </a:lvl1pPr>
          </a:lstStyle>
          <a:p>
            <a:pPr marL="0" lvl="0" algn="l" defTabSz="385772" rtl="0" eaLnBrk="1" latinLnBrk="1" hangingPunct="1">
              <a:spcBef>
                <a:spcPct val="0"/>
              </a:spcBef>
              <a:buNone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380" y="1786971"/>
            <a:ext cx="8052383" cy="310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FFFB9E-D798-488A-9A31-1C7E4E68E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00625"/>
            <a:ext cx="9144000" cy="1857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A685BE6-74A7-444E-A264-CF24C8B0BEFA}"/>
              </a:ext>
            </a:extLst>
          </p:cNvPr>
          <p:cNvSpPr/>
          <p:nvPr userDrawn="1"/>
        </p:nvSpPr>
        <p:spPr>
          <a:xfrm>
            <a:off x="0" y="0"/>
            <a:ext cx="91356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8F5E0-4A44-4044-99D8-4BBC2FBC659E}"/>
              </a:ext>
            </a:extLst>
          </p:cNvPr>
          <p:cNvSpPr/>
          <p:nvPr userDrawn="1"/>
        </p:nvSpPr>
        <p:spPr>
          <a:xfrm>
            <a:off x="108791" y="841396"/>
            <a:ext cx="8926418" cy="568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C4A7C43-2F0C-49B5-AD87-7BD1744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1" y="0"/>
            <a:ext cx="8837377" cy="838713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threePt" dir="t"/>
            </a:scene3d>
            <a:sp3d contourW="12700">
              <a:bevelT w="0" h="0"/>
              <a:contourClr>
                <a:schemeClr val="bg1"/>
              </a:contourClr>
            </a:sp3d>
          </a:bodyPr>
          <a:lstStyle>
            <a:lvl1pPr marL="0" algn="l" defTabSz="385772" rtl="0" eaLnBrk="1" latinLnBrk="1" hangingPunct="1">
              <a:spcBef>
                <a:spcPct val="0"/>
              </a:spcBef>
              <a:buNone/>
              <a:defRPr lang="ko-KR" altLang="en-US" sz="2400" kern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rgbClr val="0B2A6F"/>
                    </a:gs>
                  </a:gsLst>
                  <a:lin ang="16200000" scaled="1"/>
                  <a:tileRect/>
                </a:gradFill>
                <a:effectLst>
                  <a:glow rad="127000">
                    <a:srgbClr val="FF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</a:defRPr>
            </a:lvl1pPr>
          </a:lstStyle>
          <a:p>
            <a:pPr marL="0" lvl="0" algn="l" defTabSz="385772" rtl="0" eaLnBrk="1" latinLnBrk="1" hangingPunct="1">
              <a:spcBef>
                <a:spcPct val="0"/>
              </a:spcBef>
              <a:buNone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84BE26-2485-4542-AE81-4F7CCA8042C2}"/>
              </a:ext>
            </a:extLst>
          </p:cNvPr>
          <p:cNvSpPr/>
          <p:nvPr userDrawn="1"/>
        </p:nvSpPr>
        <p:spPr>
          <a:xfrm>
            <a:off x="8478982" y="6525088"/>
            <a:ext cx="5930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01F53E-A65F-487F-8F8F-D40F9C63F15F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HY헤드라인M" pitchFamily="18" charset="-127"/>
              </a:rPr>
              <a:pPr algn="ctr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08791" y="6551469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AI로봇컨텐츠연구소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6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99B-602C-4410-9EAF-538FDA6F097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DEF3-7646-43C7-938C-F7F05DE2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1707-271C-48B5-9DB5-3A4AF2C65E3B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ED43-651D-4BC4-8055-62804EAB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5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367F-AA55-40A4-BE3E-832413795616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CE41-D660-4B47-8380-AF9F0AD2D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93F69-AEB2-4746-AF2E-3D3A9A1DB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ICM</a:t>
            </a:r>
            <a:r>
              <a:rPr lang="ko-KR" altLang="en-US" dirty="0"/>
              <a:t>을 이용한 로봇제어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ABCF9-06AA-48FB-A2AC-6830541C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6354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44A6B28-CA99-F831-B27D-534398CADEE0}"/>
              </a:ext>
            </a:extLst>
          </p:cNvPr>
          <p:cNvSpPr txBox="1">
            <a:spLocks/>
          </p:cNvSpPr>
          <p:nvPr/>
        </p:nvSpPr>
        <p:spPr>
          <a:xfrm>
            <a:off x="1143000" y="391715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우송대학교 </a:t>
            </a:r>
            <a:r>
              <a:rPr lang="en-US" altLang="ko-KR" sz="1800" dirty="0"/>
              <a:t>IT</a:t>
            </a:r>
            <a:r>
              <a:rPr lang="ko-KR" altLang="en-US" sz="1800" dirty="0"/>
              <a:t>센터</a:t>
            </a:r>
            <a:endParaRPr lang="en-US" altLang="ko-KR" sz="1800" dirty="0"/>
          </a:p>
          <a:p>
            <a:r>
              <a:rPr lang="ko-KR" altLang="en-US" sz="1800" dirty="0"/>
              <a:t>응용로봇</a:t>
            </a:r>
            <a:r>
              <a:rPr lang="en-US" altLang="ko-KR" sz="1800" dirty="0"/>
              <a:t>SW</a:t>
            </a:r>
            <a:r>
              <a:rPr lang="ko-KR" altLang="en-US" sz="1800" dirty="0"/>
              <a:t> 전임교수 </a:t>
            </a:r>
            <a:r>
              <a:rPr lang="en-US" altLang="ko-KR" sz="1800" dirty="0"/>
              <a:t>: </a:t>
            </a:r>
            <a:r>
              <a:rPr lang="ko-KR" altLang="en-US" sz="1800" dirty="0"/>
              <a:t>황동하</a:t>
            </a:r>
            <a:endParaRPr lang="en-US" altLang="ko-KR" sz="1800" dirty="0"/>
          </a:p>
          <a:p>
            <a:r>
              <a:rPr lang="en-US" altLang="ko-KR" sz="1800" dirty="0"/>
              <a:t>010-2512-6818</a:t>
            </a:r>
          </a:p>
          <a:p>
            <a:r>
              <a:rPr lang="en-US" altLang="ko-KR" sz="1800" dirty="0" err="1"/>
              <a:t>mrt2020@daum.net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636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C8F7F-57EE-4657-970D-06F34C97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Pixy </a:t>
            </a:r>
            <a:r>
              <a:rPr lang="ko-KR" altLang="en-US"/>
              <a:t>다루기 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19ED6C-89DC-4946-8E2B-84214676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90" y="2544356"/>
            <a:ext cx="2950369" cy="271462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93DF39-FDF8-4E78-8623-9B816DFA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15" y="2946807"/>
            <a:ext cx="2268743" cy="208833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AA5416-EFFD-46FA-9B10-A8A7191D7F77}"/>
              </a:ext>
            </a:extLst>
          </p:cNvPr>
          <p:cNvSpPr/>
          <p:nvPr/>
        </p:nvSpPr>
        <p:spPr>
          <a:xfrm>
            <a:off x="3372948" y="3686175"/>
            <a:ext cx="30224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9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BCA9AA2C-817E-459A-B9FD-0E9D0FE0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66" y="2946806"/>
            <a:ext cx="2268743" cy="2088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E5CAAB-0699-4B19-9BAD-99E0A6BBCBC4}"/>
              </a:ext>
            </a:extLst>
          </p:cNvPr>
          <p:cNvSpPr txBox="1"/>
          <p:nvPr/>
        </p:nvSpPr>
        <p:spPr>
          <a:xfrm>
            <a:off x="4413589" y="5088136"/>
            <a:ext cx="1094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단일</a:t>
            </a:r>
            <a:r>
              <a:rPr lang="en-US" altLang="ko-KR" sz="1350"/>
              <a:t>Object</a:t>
            </a:r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15BC1-5486-495F-B072-2138D9A5BB0D}"/>
              </a:ext>
            </a:extLst>
          </p:cNvPr>
          <p:cNvSpPr txBox="1"/>
          <p:nvPr/>
        </p:nvSpPr>
        <p:spPr>
          <a:xfrm>
            <a:off x="7001439" y="5088136"/>
            <a:ext cx="1094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다중 </a:t>
            </a:r>
            <a:r>
              <a:rPr lang="en-US" altLang="ko-KR" sz="1350"/>
              <a:t>Object</a:t>
            </a:r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4EA37-096A-4F1D-8331-43817DF6F9CE}"/>
              </a:ext>
            </a:extLst>
          </p:cNvPr>
          <p:cNvSpPr txBox="1"/>
          <p:nvPr/>
        </p:nvSpPr>
        <p:spPr>
          <a:xfrm>
            <a:off x="387403" y="1986766"/>
            <a:ext cx="457328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/>
              <a:t>Pixy Training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4438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127D-4000-43BC-9685-79E7C38EB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3.3 Arduino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ICM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3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7B119-AED1-4515-9BC8-2453780A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아두이노 코딩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6F1240B-165D-4CE2-AF48-7D318324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743338"/>
            <a:ext cx="4452620" cy="2708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B5F54-1713-4FB5-9542-B4531B30E8DF}"/>
              </a:ext>
            </a:extLst>
          </p:cNvPr>
          <p:cNvSpPr txBox="1"/>
          <p:nvPr/>
        </p:nvSpPr>
        <p:spPr>
          <a:xfrm>
            <a:off x="5286053" y="2743338"/>
            <a:ext cx="372181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활용가능한 정보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block 0  : Detected sig1 </a:t>
            </a:r>
            <a:r>
              <a:rPr lang="ko-KR" altLang="en-US" sz="1350"/>
              <a:t>갯수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sig 1 : Trainined Obj </a:t>
            </a:r>
          </a:p>
          <a:p>
            <a:pPr marL="257175" indent="-257175">
              <a:buAutoNum type="arabicPeriod"/>
            </a:pPr>
            <a:r>
              <a:rPr lang="en-US" altLang="ko-KR" sz="1350"/>
              <a:t>x, y : sig1</a:t>
            </a:r>
            <a:r>
              <a:rPr lang="ko-KR" altLang="en-US" sz="1350"/>
              <a:t>의 시작 좌표 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width, height : sig1</a:t>
            </a:r>
            <a:r>
              <a:rPr lang="ko-KR" altLang="en-US" sz="1350"/>
              <a:t>의 크기</a:t>
            </a:r>
            <a:endParaRPr lang="en-US" altLang="ko-KR" sz="1350"/>
          </a:p>
          <a:p>
            <a:pPr marL="600075" lvl="1" indent="-257175">
              <a:buAutoNum type="arabicPeriod"/>
            </a:pPr>
            <a:r>
              <a:rPr lang="ko-KR" altLang="en-US" sz="1350"/>
              <a:t>이것으로 거리를 추론 하여 멈추는 위치를 찾도록 함</a:t>
            </a:r>
            <a:endParaRPr lang="en-US" altLang="ko-KR" sz="1350"/>
          </a:p>
          <a:p>
            <a:pPr marL="600075" lvl="1" indent="-257175">
              <a:buAutoNum type="arabicPeriod"/>
            </a:pPr>
            <a:r>
              <a:rPr lang="ko-KR" altLang="en-US" sz="1350"/>
              <a:t>크기를 </a:t>
            </a:r>
            <a:r>
              <a:rPr lang="en-US" altLang="ko-KR" sz="1350"/>
              <a:t>/2 </a:t>
            </a:r>
            <a:r>
              <a:rPr lang="ko-KR" altLang="en-US" sz="1350"/>
              <a:t>해서 </a:t>
            </a:r>
            <a:r>
              <a:rPr lang="en-US" altLang="ko-KR" sz="1350"/>
              <a:t>x,y</a:t>
            </a:r>
            <a:r>
              <a:rPr lang="ko-KR" altLang="en-US" sz="1350"/>
              <a:t>에 더해주고 좌우로 갈 방향을 정하도록 함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index : color </a:t>
            </a:r>
          </a:p>
          <a:p>
            <a:pPr marL="257175" indent="-257175">
              <a:buAutoNum type="arabicPeriod"/>
            </a:pPr>
            <a:r>
              <a:rPr lang="en-US" altLang="ko-KR" sz="1350"/>
              <a:t>age : sig1</a:t>
            </a:r>
            <a:r>
              <a:rPr lang="ko-KR" altLang="en-US" sz="1350"/>
              <a:t>의 잔여 생존시간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02A61-97F7-4598-9AEA-FA9A8CB5A3F5}"/>
              </a:ext>
            </a:extLst>
          </p:cNvPr>
          <p:cNvSpPr txBox="1"/>
          <p:nvPr/>
        </p:nvSpPr>
        <p:spPr>
          <a:xfrm>
            <a:off x="628650" y="1606427"/>
            <a:ext cx="4573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/>
              <a:t>단일</a:t>
            </a:r>
            <a:r>
              <a:rPr lang="en-US" altLang="ko-KR" sz="1350"/>
              <a:t>Obj</a:t>
            </a:r>
            <a:r>
              <a:rPr lang="ko-KR" altLang="en-US" sz="1350"/>
              <a:t>에서의 결과</a:t>
            </a:r>
            <a:r>
              <a:rPr lang="en-US" altLang="ko-KR" sz="1350"/>
              <a:t>(</a:t>
            </a:r>
            <a:r>
              <a:rPr lang="ko-KR" altLang="en-US" sz="1350"/>
              <a:t>단일 </a:t>
            </a:r>
            <a:r>
              <a:rPr lang="en-US" altLang="ko-KR" sz="1350"/>
              <a:t>Obj</a:t>
            </a:r>
            <a:r>
              <a:rPr lang="ko-KR" altLang="en-US" sz="1350"/>
              <a:t>만 고려</a:t>
            </a:r>
            <a:r>
              <a:rPr lang="en-US" altLang="ko-KR" sz="1350"/>
              <a:t>)</a:t>
            </a:r>
          </a:p>
          <a:p>
            <a:r>
              <a:rPr lang="ko-KR" altLang="en-US" sz="1350"/>
              <a:t>파일</a:t>
            </a:r>
            <a:r>
              <a:rPr lang="en-US" altLang="ko-KR" sz="1350"/>
              <a:t>-</a:t>
            </a:r>
            <a:r>
              <a:rPr lang="ko-KR" altLang="en-US" sz="1350"/>
              <a:t>예제</a:t>
            </a:r>
            <a:r>
              <a:rPr lang="en-US" altLang="ko-KR" sz="1350"/>
              <a:t>-Pixy2-ccc_hello_world </a:t>
            </a:r>
          </a:p>
          <a:p>
            <a:r>
              <a:rPr lang="ko-KR" altLang="en-US" sz="1350"/>
              <a:t>구글링을 통해서 참고 할 수 있도록 함</a:t>
            </a:r>
            <a:r>
              <a:rPr lang="en-US" altLang="ko-KR" sz="1350"/>
              <a:t>.</a:t>
            </a:r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4959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F2909-0511-41CA-90E2-BC7E2C3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95398-F28A-46B5-8867-5A339BDF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걷기</a:t>
            </a:r>
          </a:p>
        </p:txBody>
      </p:sp>
    </p:spTree>
    <p:extLst>
      <p:ext uri="{BB962C8B-B14F-4D97-AF65-F5344CB8AC3E}">
        <p14:creationId xmlns:p14="http://schemas.microsoft.com/office/powerpoint/2010/main" val="129139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D3CE2-1589-46BA-BF65-58088B7E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DB91-9FAE-427B-BFBF-2B9ABEDB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아두이노와 </a:t>
            </a:r>
            <a:r>
              <a:rPr lang="en-US" altLang="ko-KR"/>
              <a:t>PIXY </a:t>
            </a:r>
            <a:r>
              <a:rPr lang="ko-KR" altLang="en-US"/>
              <a:t>카메라 모듈을 이용하여 무엇인가를 만들어 본다면 나는 무엇을 만들고 싶습니까</a:t>
            </a:r>
            <a:r>
              <a:rPr lang="en-US" altLang="ko-KR"/>
              <a:t>?</a:t>
            </a:r>
          </a:p>
          <a:p>
            <a:r>
              <a:rPr lang="ko-KR" altLang="en-US"/>
              <a:t>손으로 그린 그림과 설명을 첨부 해서 </a:t>
            </a:r>
            <a:r>
              <a:rPr lang="en-US" altLang="ko-KR"/>
              <a:t>2</a:t>
            </a:r>
            <a:r>
              <a:rPr lang="ko-KR" altLang="en-US"/>
              <a:t>페이지 이내로 제출해 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75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F07591-292E-4E8B-A897-B399515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741580"/>
          </a:xfrm>
        </p:spPr>
        <p:txBody>
          <a:bodyPr>
            <a:normAutofit/>
          </a:bodyPr>
          <a:lstStyle/>
          <a:p>
            <a:r>
              <a:rPr lang="ko-KR" altLang="en-US" dirty="0"/>
              <a:t>기호주의 인공지능 </a:t>
            </a:r>
            <a:r>
              <a:rPr lang="en-US" altLang="ko-KR" dirty="0"/>
              <a:t>ICM </a:t>
            </a:r>
            <a:r>
              <a:rPr lang="ko-KR" altLang="en-US" dirty="0"/>
              <a:t>을 이용한 </a:t>
            </a:r>
            <a:br>
              <a:rPr lang="en-US" altLang="ko-KR" dirty="0"/>
            </a:br>
            <a:r>
              <a:rPr lang="ko-KR" altLang="en-US" dirty="0"/>
              <a:t>로봇 지능화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291035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ICM (Intelligent</a:t>
            </a:r>
            <a:r>
              <a:rPr lang="ko-KR" altLang="en-US"/>
              <a:t> </a:t>
            </a:r>
            <a:r>
              <a:rPr lang="en-US" altLang="ko-KR"/>
              <a:t>Camera</a:t>
            </a:r>
            <a:r>
              <a:rPr lang="ko-KR" altLang="en-US"/>
              <a:t> </a:t>
            </a:r>
            <a:r>
              <a:rPr lang="en-US" altLang="ko-KR"/>
              <a:t>Module) </a:t>
            </a:r>
            <a:r>
              <a:rPr lang="ko-KR" altLang="en-US"/>
              <a:t>구조</a:t>
            </a:r>
            <a:r>
              <a:rPr lang="en-US" altLang="ko-KR"/>
              <a:t>-ICM</a:t>
            </a:r>
            <a:r>
              <a:rPr lang="ko-KR" altLang="en-US"/>
              <a:t> 배포</a:t>
            </a:r>
            <a:endParaRPr lang="en-US" altLang="ko-KR"/>
          </a:p>
          <a:p>
            <a:r>
              <a:rPr lang="ko-KR" altLang="en-US"/>
              <a:t>영상학습 </a:t>
            </a:r>
            <a:r>
              <a:rPr lang="en-US" altLang="ko-KR"/>
              <a:t>Pixy APP</a:t>
            </a:r>
          </a:p>
          <a:p>
            <a:r>
              <a:rPr lang="en-US" altLang="ko-KR"/>
              <a:t>Arduino with ICM</a:t>
            </a:r>
          </a:p>
        </p:txBody>
      </p:sp>
    </p:spTree>
    <p:extLst>
      <p:ext uri="{BB962C8B-B14F-4D97-AF65-F5344CB8AC3E}">
        <p14:creationId xmlns:p14="http://schemas.microsoft.com/office/powerpoint/2010/main" val="191194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127D-4000-43BC-9685-79E7C38E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76" y="1122363"/>
            <a:ext cx="7798174" cy="2387600"/>
          </a:xfrm>
        </p:spPr>
        <p:txBody>
          <a:bodyPr/>
          <a:lstStyle/>
          <a:p>
            <a:r>
              <a:rPr lang="en-US" altLang="ko-KR" dirty="0"/>
              <a:t>3.1 ICM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3AD3-9765-4DFA-AFAC-79041827EB8B}"/>
              </a:ext>
            </a:extLst>
          </p:cNvPr>
          <p:cNvSpPr txBox="1">
            <a:spLocks/>
          </p:cNvSpPr>
          <p:nvPr/>
        </p:nvSpPr>
        <p:spPr>
          <a:xfrm>
            <a:off x="628650" y="3953435"/>
            <a:ext cx="7886700" cy="1138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ICM</a:t>
            </a:r>
            <a:r>
              <a:rPr lang="ko-KR" altLang="en-US"/>
              <a:t>은 </a:t>
            </a:r>
            <a:r>
              <a:rPr lang="en-US" altLang="ko-KR"/>
              <a:t>: Main Computer</a:t>
            </a:r>
            <a:r>
              <a:rPr lang="ko-KR" altLang="en-US"/>
              <a:t>에 해당함</a:t>
            </a:r>
            <a:r>
              <a:rPr lang="en-US" altLang="ko-KR"/>
              <a:t> </a:t>
            </a:r>
          </a:p>
          <a:p>
            <a:r>
              <a:rPr lang="en-US" altLang="ko-KR"/>
              <a:t>H/W </a:t>
            </a:r>
            <a:r>
              <a:rPr lang="ko-KR" altLang="en-US"/>
              <a:t>컨트롤러에 명령을 전달</a:t>
            </a:r>
            <a:endParaRPr lang="en-US" altLang="ko-KR"/>
          </a:p>
          <a:p>
            <a:pPr lvl="1"/>
            <a:r>
              <a:rPr lang="en-US" altLang="ko-KR"/>
              <a:t>H/W </a:t>
            </a:r>
            <a:r>
              <a:rPr lang="ko-KR" altLang="en-US"/>
              <a:t>컨트롤러는 전달된 명령을 수행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E742-6843-447D-BC1D-63DF61C96EBD}"/>
              </a:ext>
            </a:extLst>
          </p:cNvPr>
          <p:cNvSpPr txBox="1"/>
          <p:nvPr/>
        </p:nvSpPr>
        <p:spPr>
          <a:xfrm>
            <a:off x="2990991" y="5091953"/>
            <a:ext cx="3490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ICM-P01메뉴얼.pdf을 참고</a:t>
            </a:r>
          </a:p>
        </p:txBody>
      </p:sp>
    </p:spTree>
    <p:extLst>
      <p:ext uri="{BB962C8B-B14F-4D97-AF65-F5344CB8AC3E}">
        <p14:creationId xmlns:p14="http://schemas.microsoft.com/office/powerpoint/2010/main" val="158415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0B4228-78DE-437B-AC76-61AA0BD2D2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836025" cy="838200"/>
          </a:xfrm>
        </p:spPr>
        <p:txBody>
          <a:bodyPr/>
          <a:lstStyle/>
          <a:p>
            <a:r>
              <a:rPr lang="en-US" altLang="ko-KR"/>
              <a:t>ICM </a:t>
            </a:r>
            <a:r>
              <a:rPr lang="ko-KR" altLang="en-US"/>
              <a:t>하드웨어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86F4DE-0DC4-4F49-BC74-D77716E6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84" y="1638300"/>
            <a:ext cx="5126616" cy="3981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AD622E-8EEE-402E-A0A8-47AB94D1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81624"/>
            <a:ext cx="3246362" cy="1743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49C1A1-6976-4608-8C2C-B0D1E5A6B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3" y="3429000"/>
            <a:ext cx="1689282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점수판이(가) 표시된 사진&#10;&#10;자동 생성된 설명">
            <a:extLst>
              <a:ext uri="{FF2B5EF4-FFF2-40B4-BE49-F238E27FC236}">
                <a16:creationId xmlns:a16="http://schemas.microsoft.com/office/drawing/2014/main" id="{AD0CA941-E6D4-46A5-A574-00FD69B6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24"/>
            <a:ext cx="9144000" cy="67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0B9018-B3A2-7A6D-5578-7DBFC01D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" y="499653"/>
            <a:ext cx="7792537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3EE6D3-D495-0A36-C3FC-3AC242DC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504417"/>
            <a:ext cx="7763958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127D-4000-43BC-9685-79E7C38EB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영상 학습 </a:t>
            </a:r>
            <a:r>
              <a:rPr lang="en-US" altLang="ko-KR" dirty="0"/>
              <a:t>Pixy APP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BFA74-2B13-41B7-B84E-B2C2D368B7C7}"/>
              </a:ext>
            </a:extLst>
          </p:cNvPr>
          <p:cNvSpPr txBox="1"/>
          <p:nvPr/>
        </p:nvSpPr>
        <p:spPr>
          <a:xfrm>
            <a:off x="1538708" y="3850341"/>
            <a:ext cx="6066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ICM-P01메뉴얼.pdf을 참고 하여 </a:t>
            </a:r>
            <a:r>
              <a:rPr lang="en-US" altLang="ko-KR"/>
              <a:t>Pixy APP</a:t>
            </a:r>
            <a:r>
              <a:rPr lang="ko-KR" altLang="en-US"/>
              <a:t>에서 </a:t>
            </a:r>
            <a:r>
              <a:rPr lang="en-US" altLang="ko-KR"/>
              <a:t>Pixy</a:t>
            </a:r>
            <a:r>
              <a:rPr lang="ko-KR" altLang="en-US"/>
              <a:t>다루기 실습</a:t>
            </a:r>
            <a:endParaRPr lang="en-US" altLang="ko-KR"/>
          </a:p>
          <a:p>
            <a:pPr marL="342900" indent="-34290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7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F126B-47A6-41A8-83DC-9021A832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8237"/>
            <a:ext cx="8163658" cy="994172"/>
          </a:xfrm>
        </p:spPr>
        <p:txBody>
          <a:bodyPr>
            <a:normAutofit/>
          </a:bodyPr>
          <a:lstStyle/>
          <a:p>
            <a:r>
              <a:rPr lang="en-US" altLang="ko-KR"/>
              <a:t>Pixy APP </a:t>
            </a:r>
            <a:r>
              <a:rPr lang="ko-KR" altLang="en-US"/>
              <a:t>다루기 </a:t>
            </a: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FAA826-3E10-4988-B765-83D37499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686405"/>
            <a:ext cx="2964656" cy="2728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B523D-6F2F-428E-B1C4-1F091DD1B283}"/>
              </a:ext>
            </a:extLst>
          </p:cNvPr>
          <p:cNvSpPr txBox="1"/>
          <p:nvPr/>
        </p:nvSpPr>
        <p:spPr>
          <a:xfrm>
            <a:off x="628650" y="2113345"/>
            <a:ext cx="457328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/>
              <a:t>PIXY Default Parameters(</a:t>
            </a:r>
            <a:r>
              <a:rPr lang="ko-KR" altLang="en-US" sz="1350"/>
              <a:t>초기화</a:t>
            </a:r>
            <a:r>
              <a:rPr lang="en-US" altLang="ko-KR" sz="1350"/>
              <a:t>)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44199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테마" val="F6lYXYqM"/>
  <p:tag name="ARTICULATE_PROJECT_OPEN" val="0"/>
  <p:tag name="ARTICULATE_SLIDE_COUNT" val="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 cmpd="sng">
          <a:solidFill>
            <a:srgbClr val="FF0000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innerShdw blurRad="114300">
            <a:prstClr val="black"/>
          </a:inn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>
          <a:solidFill>
            <a:srgbClr val="FF0000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1D3744DE0184B939B3D5A50ED8629" ma:contentTypeVersion="8" ma:contentTypeDescription="Create a new document." ma:contentTypeScope="" ma:versionID="45f81187b21ae8fdde16d1faa8542d22">
  <xsd:schema xmlns:xsd="http://www.w3.org/2001/XMLSchema" xmlns:xs="http://www.w3.org/2001/XMLSchema" xmlns:p="http://schemas.microsoft.com/office/2006/metadata/properties" xmlns:ns3="cfef2306-7915-4172-a59c-1826398d6533" targetNamespace="http://schemas.microsoft.com/office/2006/metadata/properties" ma:root="true" ma:fieldsID="966d8fb8398ec7847fb94eb8fb731e56" ns3:_="">
    <xsd:import namespace="cfef2306-7915-4172-a59c-1826398d6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f2306-7915-4172-a59c-1826398d6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81D5F-D95C-466C-B1E8-5BD7AFE1C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ef2306-7915-4172-a59c-1826398d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F6087-DDC2-486A-B05F-DF719F481B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5E6139-D8F5-4BC9-8705-9AD0BEB9B9C5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cfef2306-7915-4172-a59c-1826398d6533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12514</TotalTime>
  <Words>236</Words>
  <Application>Microsoft Office PowerPoint</Application>
  <PresentationFormat>화면 슬라이드 쇼(4:3)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맑은 고딕</vt:lpstr>
      <vt:lpstr>Arial</vt:lpstr>
      <vt:lpstr>Arial Black</vt:lpstr>
      <vt:lpstr>Calibri</vt:lpstr>
      <vt:lpstr>Calibri Light</vt:lpstr>
      <vt:lpstr>Office 테마</vt:lpstr>
      <vt:lpstr>ICM을 이용한 로봇제어</vt:lpstr>
      <vt:lpstr>기호주의 인공지능 ICM 을 이용한  로봇 지능화</vt:lpstr>
      <vt:lpstr>3.1 ICM 구조</vt:lpstr>
      <vt:lpstr>ICM 하드웨어 구성</vt:lpstr>
      <vt:lpstr>PowerPoint 프레젠테이션</vt:lpstr>
      <vt:lpstr>PowerPoint 프레젠테이션</vt:lpstr>
      <vt:lpstr>PowerPoint 프레젠테이션</vt:lpstr>
      <vt:lpstr>3.2 영상 학습 Pixy APP</vt:lpstr>
      <vt:lpstr>Pixy APP 다루기 1</vt:lpstr>
      <vt:lpstr>Pixy 다루기 2</vt:lpstr>
      <vt:lpstr>3.3 Arduino with ICM</vt:lpstr>
      <vt:lpstr>아두이노 코딩</vt:lpstr>
      <vt:lpstr>서비스 코드</vt:lpstr>
      <vt:lpstr>과제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머신러닝과 카메라를 이용한 가상 애완동물 키우기 그리고 휴머노이드와 동기화 하기</dc:title>
  <dc:creator>황소장</dc:creator>
  <cp:lastModifiedBy>황소장</cp:lastModifiedBy>
  <cp:revision>131</cp:revision>
  <dcterms:created xsi:type="dcterms:W3CDTF">2020-08-11T14:01:51Z</dcterms:created>
  <dcterms:modified xsi:type="dcterms:W3CDTF">2022-08-11T09:49:47Z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2BBACEC6-57A3-42FA-3F3F-6E3F3F3F673F</vt:lpwstr>
  </property>
  <property fmtid="{D5CDD505-2E9C-101B-9397-08002B2CF9AE}" pid="3" name="ArticulatePath">
    <vt:lpwstr>https://leonwtq-my.sharepoint.com/personal/bl867_a1e_me/Documents/02. AI Starter Camp in Jeju 2020/AI Camp In Jeju 2020 python_황</vt:lpwstr>
  </property>
</Properties>
</file>