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26"/>
  </p:notesMasterIdLst>
  <p:sldIdLst>
    <p:sldId id="256" r:id="rId5"/>
    <p:sldId id="438" r:id="rId6"/>
    <p:sldId id="468" r:id="rId7"/>
    <p:sldId id="469" r:id="rId8"/>
    <p:sldId id="470" r:id="rId9"/>
    <p:sldId id="471" r:id="rId10"/>
    <p:sldId id="472" r:id="rId11"/>
    <p:sldId id="476" r:id="rId12"/>
    <p:sldId id="474" r:id="rId13"/>
    <p:sldId id="473" r:id="rId14"/>
    <p:sldId id="475" r:id="rId15"/>
    <p:sldId id="477" r:id="rId16"/>
    <p:sldId id="464" r:id="rId17"/>
    <p:sldId id="465" r:id="rId18"/>
    <p:sldId id="466" r:id="rId19"/>
    <p:sldId id="467" r:id="rId20"/>
    <p:sldId id="460" r:id="rId21"/>
    <p:sldId id="329" r:id="rId22"/>
    <p:sldId id="457" r:id="rId23"/>
    <p:sldId id="458" r:id="rId24"/>
    <p:sldId id="322" r:id="rId25"/>
  </p:sldIdLst>
  <p:sldSz cx="9144000" cy="6858000" type="screen4x3"/>
  <p:notesSz cx="7104063" cy="10234613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형 이" initials="기이" lastIdx="1" clrIdx="0">
    <p:extLst>
      <p:ext uri="{19B8F6BF-5375-455C-9EA6-DF929625EA0E}">
        <p15:presenceInfo xmlns:p15="http://schemas.microsoft.com/office/powerpoint/2012/main" userId="aa80eca385ac8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  <a:srgbClr val="FF0000"/>
    <a:srgbClr val="FF6600"/>
    <a:srgbClr val="EAE01E"/>
    <a:srgbClr val="9D9D9D"/>
    <a:srgbClr val="EE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소장" userId="f747fcd8-d64b-4fbb-ad0c-b183c9b72161" providerId="ADAL" clId="{24CACFD6-818E-475B-9CFC-4D6B2C812943}"/>
    <pc:docChg chg="undo custSel addSld delSld modSld">
      <pc:chgData name="황소장" userId="f747fcd8-d64b-4fbb-ad0c-b183c9b72161" providerId="ADAL" clId="{24CACFD6-818E-475B-9CFC-4D6B2C812943}" dt="2022-08-30T16:12:40.725" v="1248" actId="6549"/>
      <pc:docMkLst>
        <pc:docMk/>
      </pc:docMkLst>
      <pc:sldChg chg="modSp add mod">
        <pc:chgData name="황소장" userId="f747fcd8-d64b-4fbb-ad0c-b183c9b72161" providerId="ADAL" clId="{24CACFD6-818E-475B-9CFC-4D6B2C812943}" dt="2022-08-30T16:12:40.725" v="1248" actId="6549"/>
        <pc:sldMkLst>
          <pc:docMk/>
          <pc:sldMk cId="4251517479" sldId="256"/>
        </pc:sldMkLst>
        <pc:spChg chg="mod">
          <ac:chgData name="황소장" userId="f747fcd8-d64b-4fbb-ad0c-b183c9b72161" providerId="ADAL" clId="{24CACFD6-818E-475B-9CFC-4D6B2C812943}" dt="2022-08-30T16:12:40.725" v="1248" actId="6549"/>
          <ac:spMkLst>
            <pc:docMk/>
            <pc:sldMk cId="4251517479" sldId="256"/>
            <ac:spMk id="2" creationId="{0AEDE7AC-73B2-46F7-BFAA-AFD66862716D}"/>
          </ac:spMkLst>
        </pc:spChg>
        <pc:spChg chg="mod">
          <ac:chgData name="황소장" userId="f747fcd8-d64b-4fbb-ad0c-b183c9b72161" providerId="ADAL" clId="{24CACFD6-818E-475B-9CFC-4D6B2C812943}" dt="2022-08-30T14:54:46.231" v="23" actId="6549"/>
          <ac:spMkLst>
            <pc:docMk/>
            <pc:sldMk cId="4251517479" sldId="256"/>
            <ac:spMk id="6" creationId="{ECFABCF9-06AA-48FB-A2AC-6830541CCF44}"/>
          </ac:spMkLst>
        </pc:spChg>
      </pc:sldChg>
      <pc:sldChg chg="del">
        <pc:chgData name="황소장" userId="f747fcd8-d64b-4fbb-ad0c-b183c9b72161" providerId="ADAL" clId="{24CACFD6-818E-475B-9CFC-4D6B2C812943}" dt="2022-08-30T16:12:08.787" v="1233" actId="47"/>
        <pc:sldMkLst>
          <pc:docMk/>
          <pc:sldMk cId="2544199983" sldId="327"/>
        </pc:sldMkLst>
      </pc:sldChg>
      <pc:sldChg chg="del">
        <pc:chgData name="황소장" userId="f747fcd8-d64b-4fbb-ad0c-b183c9b72161" providerId="ADAL" clId="{24CACFD6-818E-475B-9CFC-4D6B2C812943}" dt="2022-08-30T16:12:09.012" v="1234" actId="47"/>
        <pc:sldMkLst>
          <pc:docMk/>
          <pc:sldMk cId="4244386467" sldId="328"/>
        </pc:sldMkLst>
      </pc:sldChg>
      <pc:sldChg chg="addSp delSp modSp mod">
        <pc:chgData name="황소장" userId="f747fcd8-d64b-4fbb-ad0c-b183c9b72161" providerId="ADAL" clId="{24CACFD6-818E-475B-9CFC-4D6B2C812943}" dt="2022-08-30T14:57:30.241" v="71" actId="1076"/>
        <pc:sldMkLst>
          <pc:docMk/>
          <pc:sldMk cId="1911942129" sldId="438"/>
        </pc:sldMkLst>
        <pc:spChg chg="mod">
          <ac:chgData name="황소장" userId="f747fcd8-d64b-4fbb-ad0c-b183c9b72161" providerId="ADAL" clId="{24CACFD6-818E-475B-9CFC-4D6B2C812943}" dt="2022-08-30T14:55:06.475" v="41" actId="20577"/>
          <ac:spMkLst>
            <pc:docMk/>
            <pc:sldMk cId="1911942129" sldId="438"/>
            <ac:spMk id="2" creationId="{A835E0B7-F18C-4E21-A650-3A3526B80F6A}"/>
          </ac:spMkLst>
        </pc:spChg>
        <pc:spChg chg="del">
          <ac:chgData name="황소장" userId="f747fcd8-d64b-4fbb-ad0c-b183c9b72161" providerId="ADAL" clId="{24CACFD6-818E-475B-9CFC-4D6B2C812943}" dt="2022-08-30T14:55:36.603" v="42" actId="478"/>
          <ac:spMkLst>
            <pc:docMk/>
            <pc:sldMk cId="1911942129" sldId="438"/>
            <ac:spMk id="5" creationId="{DAF4BB6A-36FB-41E0-90BB-DE05BC7B22EB}"/>
          </ac:spMkLst>
        </pc:spChg>
        <pc:graphicFrameChg chg="add mod modGraphic">
          <ac:chgData name="황소장" userId="f747fcd8-d64b-4fbb-ad0c-b183c9b72161" providerId="ADAL" clId="{24CACFD6-818E-475B-9CFC-4D6B2C812943}" dt="2022-08-30T14:57:30.241" v="71" actId="1076"/>
          <ac:graphicFrameMkLst>
            <pc:docMk/>
            <pc:sldMk cId="1911942129" sldId="438"/>
            <ac:graphicFrameMk id="8" creationId="{D86A323D-5CEC-32E1-8F1C-807BB889DD87}"/>
          </ac:graphicFrameMkLst>
        </pc:graphicFrameChg>
        <pc:picChg chg="add mod">
          <ac:chgData name="황소장" userId="f747fcd8-d64b-4fbb-ad0c-b183c9b72161" providerId="ADAL" clId="{24CACFD6-818E-475B-9CFC-4D6B2C812943}" dt="2022-08-30T14:57:24.201" v="70" actId="1076"/>
          <ac:picMkLst>
            <pc:docMk/>
            <pc:sldMk cId="1911942129" sldId="438"/>
            <ac:picMk id="4" creationId="{7157750D-7CB7-D26C-1611-725379BCA5D1}"/>
          </ac:picMkLst>
        </pc:picChg>
        <pc:picChg chg="add mod">
          <ac:chgData name="황소장" userId="f747fcd8-d64b-4fbb-ad0c-b183c9b72161" providerId="ADAL" clId="{24CACFD6-818E-475B-9CFC-4D6B2C812943}" dt="2022-08-30T14:57:24.201" v="70" actId="1076"/>
          <ac:picMkLst>
            <pc:docMk/>
            <pc:sldMk cId="1911942129" sldId="438"/>
            <ac:picMk id="7" creationId="{3DA9E168-4B0E-C49D-8C84-C4656D24D55C}"/>
          </ac:picMkLst>
        </pc:picChg>
        <pc:picChg chg="add del mod">
          <ac:chgData name="황소장" userId="f747fcd8-d64b-4fbb-ad0c-b183c9b72161" providerId="ADAL" clId="{24CACFD6-818E-475B-9CFC-4D6B2C812943}" dt="2022-08-30T14:55:44.150" v="45" actId="478"/>
          <ac:picMkLst>
            <pc:docMk/>
            <pc:sldMk cId="1911942129" sldId="438"/>
            <ac:picMk id="1026" creationId="{822E89ED-4719-FF5E-1D8A-9D5C43566136}"/>
          </ac:picMkLst>
        </pc:picChg>
      </pc:sldChg>
      <pc:sldChg chg="del">
        <pc:chgData name="황소장" userId="f747fcd8-d64b-4fbb-ad0c-b183c9b72161" providerId="ADAL" clId="{24CACFD6-818E-475B-9CFC-4D6B2C812943}" dt="2022-08-30T16:12:07.745" v="1227" actId="47"/>
        <pc:sldMkLst>
          <pc:docMk/>
          <pc:sldMk cId="1584150654" sldId="445"/>
        </pc:sldMkLst>
      </pc:sldChg>
      <pc:sldChg chg="del">
        <pc:chgData name="황소장" userId="f747fcd8-d64b-4fbb-ad0c-b183c9b72161" providerId="ADAL" clId="{24CACFD6-818E-475B-9CFC-4D6B2C812943}" dt="2022-08-30T16:12:08.588" v="1232" actId="47"/>
        <pc:sldMkLst>
          <pc:docMk/>
          <pc:sldMk cId="1634876644" sldId="446"/>
        </pc:sldMkLst>
      </pc:sldChg>
      <pc:sldChg chg="del">
        <pc:chgData name="황소장" userId="f747fcd8-d64b-4fbb-ad0c-b183c9b72161" providerId="ADAL" clId="{24CACFD6-818E-475B-9CFC-4D6B2C812943}" dt="2022-08-30T16:12:09.201" v="1235" actId="47"/>
        <pc:sldMkLst>
          <pc:docMk/>
          <pc:sldMk cId="679834359" sldId="447"/>
        </pc:sldMkLst>
      </pc:sldChg>
      <pc:sldChg chg="del">
        <pc:chgData name="황소장" userId="f747fcd8-d64b-4fbb-ad0c-b183c9b72161" providerId="ADAL" clId="{24CACFD6-818E-475B-9CFC-4D6B2C812943}" dt="2022-08-30T16:12:07.943" v="1228" actId="47"/>
        <pc:sldMkLst>
          <pc:docMk/>
          <pc:sldMk cId="3684638747" sldId="450"/>
        </pc:sldMkLst>
      </pc:sldChg>
      <pc:sldChg chg="del">
        <pc:chgData name="황소장" userId="f747fcd8-d64b-4fbb-ad0c-b183c9b72161" providerId="ADAL" clId="{24CACFD6-818E-475B-9CFC-4D6B2C812943}" dt="2022-08-30T16:12:08.104" v="1229" actId="47"/>
        <pc:sldMkLst>
          <pc:docMk/>
          <pc:sldMk cId="1080422027" sldId="452"/>
        </pc:sldMkLst>
      </pc:sldChg>
      <pc:sldChg chg="del">
        <pc:chgData name="황소장" userId="f747fcd8-d64b-4fbb-ad0c-b183c9b72161" providerId="ADAL" clId="{24CACFD6-818E-475B-9CFC-4D6B2C812943}" dt="2022-08-30T16:12:08.413" v="1231" actId="47"/>
        <pc:sldMkLst>
          <pc:docMk/>
          <pc:sldMk cId="14300006" sldId="453"/>
        </pc:sldMkLst>
      </pc:sldChg>
      <pc:sldChg chg="del">
        <pc:chgData name="황소장" userId="f747fcd8-d64b-4fbb-ad0c-b183c9b72161" providerId="ADAL" clId="{24CACFD6-818E-475B-9CFC-4D6B2C812943}" dt="2022-08-30T16:12:08.242" v="1230" actId="47"/>
        <pc:sldMkLst>
          <pc:docMk/>
          <pc:sldMk cId="1152524129" sldId="454"/>
        </pc:sldMkLst>
      </pc:sldChg>
      <pc:sldChg chg="del">
        <pc:chgData name="황소장" userId="f747fcd8-d64b-4fbb-ad0c-b183c9b72161" providerId="ADAL" clId="{24CACFD6-818E-475B-9CFC-4D6B2C812943}" dt="2022-08-30T14:54:51.152" v="24" actId="47"/>
        <pc:sldMkLst>
          <pc:docMk/>
          <pc:sldMk cId="1876369111" sldId="456"/>
        </pc:sldMkLst>
      </pc:sldChg>
      <pc:sldChg chg="del">
        <pc:chgData name="황소장" userId="f747fcd8-d64b-4fbb-ad0c-b183c9b72161" providerId="ADAL" clId="{24CACFD6-818E-475B-9CFC-4D6B2C812943}" dt="2022-08-30T16:12:09.402" v="1236" actId="47"/>
        <pc:sldMkLst>
          <pc:docMk/>
          <pc:sldMk cId="795171500" sldId="459"/>
        </pc:sldMkLst>
      </pc:sldChg>
      <pc:sldChg chg="del">
        <pc:chgData name="황소장" userId="f747fcd8-d64b-4fbb-ad0c-b183c9b72161" providerId="ADAL" clId="{24CACFD6-818E-475B-9CFC-4D6B2C812943}" dt="2022-08-30T16:12:09.859" v="1237" actId="47"/>
        <pc:sldMkLst>
          <pc:docMk/>
          <pc:sldMk cId="933951448" sldId="461"/>
        </pc:sldMkLst>
      </pc:sldChg>
      <pc:sldChg chg="del">
        <pc:chgData name="황소장" userId="f747fcd8-d64b-4fbb-ad0c-b183c9b72161" providerId="ADAL" clId="{24CACFD6-818E-475B-9CFC-4D6B2C812943}" dt="2022-08-30T16:12:10.060" v="1238" actId="47"/>
        <pc:sldMkLst>
          <pc:docMk/>
          <pc:sldMk cId="1335660840" sldId="462"/>
        </pc:sldMkLst>
      </pc:sldChg>
      <pc:sldChg chg="del">
        <pc:chgData name="황소장" userId="f747fcd8-d64b-4fbb-ad0c-b183c9b72161" providerId="ADAL" clId="{24CACFD6-818E-475B-9CFC-4D6B2C812943}" dt="2022-08-30T16:12:10.275" v="1239" actId="47"/>
        <pc:sldMkLst>
          <pc:docMk/>
          <pc:sldMk cId="3035786132" sldId="463"/>
        </pc:sldMkLst>
      </pc:sldChg>
      <pc:sldChg chg="modSp mod">
        <pc:chgData name="황소장" userId="f747fcd8-d64b-4fbb-ad0c-b183c9b72161" providerId="ADAL" clId="{24CACFD6-818E-475B-9CFC-4D6B2C812943}" dt="2022-08-30T16:12:15.435" v="1242" actId="20577"/>
        <pc:sldMkLst>
          <pc:docMk/>
          <pc:sldMk cId="1665271085" sldId="464"/>
        </pc:sldMkLst>
        <pc:spChg chg="mod">
          <ac:chgData name="황소장" userId="f747fcd8-d64b-4fbb-ad0c-b183c9b72161" providerId="ADAL" clId="{24CACFD6-818E-475B-9CFC-4D6B2C812943}" dt="2022-08-30T16:12:15.435" v="1242" actId="20577"/>
          <ac:spMkLst>
            <pc:docMk/>
            <pc:sldMk cId="1665271085" sldId="464"/>
            <ac:spMk id="2" creationId="{92545498-7E2E-4291-BF79-D7C9662BD207}"/>
          </ac:spMkLst>
        </pc:spChg>
      </pc:sldChg>
      <pc:sldChg chg="addSp delSp modSp new mod">
        <pc:chgData name="황소장" userId="f747fcd8-d64b-4fbb-ad0c-b183c9b72161" providerId="ADAL" clId="{24CACFD6-818E-475B-9CFC-4D6B2C812943}" dt="2022-08-30T15:58:38.993" v="802" actId="20577"/>
        <pc:sldMkLst>
          <pc:docMk/>
          <pc:sldMk cId="3634144078" sldId="468"/>
        </pc:sldMkLst>
        <pc:spChg chg="mod">
          <ac:chgData name="황소장" userId="f747fcd8-d64b-4fbb-ad0c-b183c9b72161" providerId="ADAL" clId="{24CACFD6-818E-475B-9CFC-4D6B2C812943}" dt="2022-08-30T14:57:55.957" v="98" actId="20577"/>
          <ac:spMkLst>
            <pc:docMk/>
            <pc:sldMk cId="3634144078" sldId="468"/>
            <ac:spMk id="2" creationId="{DE3FD8E4-E544-8095-F18C-50CD0A59A856}"/>
          </ac:spMkLst>
        </pc:spChg>
        <pc:spChg chg="del">
          <ac:chgData name="황소장" userId="f747fcd8-d64b-4fbb-ad0c-b183c9b72161" providerId="ADAL" clId="{24CACFD6-818E-475B-9CFC-4D6B2C812943}" dt="2022-08-30T14:58:09.196" v="99"/>
          <ac:spMkLst>
            <pc:docMk/>
            <pc:sldMk cId="3634144078" sldId="468"/>
            <ac:spMk id="3" creationId="{5352DDF5-B98D-DC13-E3B7-E20E408A41C9}"/>
          </ac:spMkLst>
        </pc:spChg>
        <pc:spChg chg="add mod">
          <ac:chgData name="황소장" userId="f747fcd8-d64b-4fbb-ad0c-b183c9b72161" providerId="ADAL" clId="{24CACFD6-818E-475B-9CFC-4D6B2C812943}" dt="2022-08-30T14:58:34.756" v="103" actId="1076"/>
          <ac:spMkLst>
            <pc:docMk/>
            <pc:sldMk cId="3634144078" sldId="468"/>
            <ac:spMk id="6" creationId="{505F0488-8852-8E59-F592-C67A6BABC194}"/>
          </ac:spMkLst>
        </pc:spChg>
        <pc:spChg chg="add mod">
          <ac:chgData name="황소장" userId="f747fcd8-d64b-4fbb-ad0c-b183c9b72161" providerId="ADAL" clId="{24CACFD6-818E-475B-9CFC-4D6B2C812943}" dt="2022-08-30T14:59:46.849" v="145" actId="164"/>
          <ac:spMkLst>
            <pc:docMk/>
            <pc:sldMk cId="3634144078" sldId="468"/>
            <ac:spMk id="8" creationId="{0375C9FB-EDDA-F451-B9E7-4556D31CB5EE}"/>
          </ac:spMkLst>
        </pc:spChg>
        <pc:spChg chg="add mod">
          <ac:chgData name="황소장" userId="f747fcd8-d64b-4fbb-ad0c-b183c9b72161" providerId="ADAL" clId="{24CACFD6-818E-475B-9CFC-4D6B2C812943}" dt="2022-08-30T15:58:38.993" v="802" actId="20577"/>
          <ac:spMkLst>
            <pc:docMk/>
            <pc:sldMk cId="3634144078" sldId="468"/>
            <ac:spMk id="10" creationId="{A75C205F-85E7-3E9B-1BCC-CA8D8E846444}"/>
          </ac:spMkLst>
        </pc:spChg>
        <pc:spChg chg="add mod">
          <ac:chgData name="황소장" userId="f747fcd8-d64b-4fbb-ad0c-b183c9b72161" providerId="ADAL" clId="{24CACFD6-818E-475B-9CFC-4D6B2C812943}" dt="2022-08-30T14:59:46.849" v="145" actId="164"/>
          <ac:spMkLst>
            <pc:docMk/>
            <pc:sldMk cId="3634144078" sldId="468"/>
            <ac:spMk id="12" creationId="{83B01359-18BE-DC0C-5E79-A1BEDF5A63D0}"/>
          </ac:spMkLst>
        </pc:spChg>
        <pc:spChg chg="add del mod">
          <ac:chgData name="황소장" userId="f747fcd8-d64b-4fbb-ad0c-b183c9b72161" providerId="ADAL" clId="{24CACFD6-818E-475B-9CFC-4D6B2C812943}" dt="2022-08-30T14:59:21.899" v="120" actId="478"/>
          <ac:spMkLst>
            <pc:docMk/>
            <pc:sldMk cId="3634144078" sldId="468"/>
            <ac:spMk id="14" creationId="{852F6480-6A48-9E08-E064-B97F0A5D2391}"/>
          </ac:spMkLst>
        </pc:spChg>
        <pc:grpChg chg="add mod">
          <ac:chgData name="황소장" userId="f747fcd8-d64b-4fbb-ad0c-b183c9b72161" providerId="ADAL" clId="{24CACFD6-818E-475B-9CFC-4D6B2C812943}" dt="2022-08-30T14:59:49.622" v="146" actId="1076"/>
          <ac:grpSpMkLst>
            <pc:docMk/>
            <pc:sldMk cId="3634144078" sldId="468"/>
            <ac:grpSpMk id="15" creationId="{9CE99203-D995-8E46-4BE4-3584962A362E}"/>
          </ac:grpSpMkLst>
        </pc:grpChg>
        <pc:graphicFrameChg chg="add del mod modGraphic">
          <ac:chgData name="황소장" userId="f747fcd8-d64b-4fbb-ad0c-b183c9b72161" providerId="ADAL" clId="{24CACFD6-818E-475B-9CFC-4D6B2C812943}" dt="2022-08-30T14:59:18.814" v="119" actId="478"/>
          <ac:graphicFrameMkLst>
            <pc:docMk/>
            <pc:sldMk cId="3634144078" sldId="468"/>
            <ac:graphicFrameMk id="4" creationId="{544071D4-5C45-3079-67B6-C90F65CFC821}"/>
          </ac:graphicFrameMkLst>
        </pc:graphicFrameChg>
        <pc:picChg chg="add del mod">
          <ac:chgData name="황소장" userId="f747fcd8-d64b-4fbb-ad0c-b183c9b72161" providerId="ADAL" clId="{24CACFD6-818E-475B-9CFC-4D6B2C812943}" dt="2022-08-30T14:58:55.923" v="112" actId="478"/>
          <ac:picMkLst>
            <pc:docMk/>
            <pc:sldMk cId="3634144078" sldId="468"/>
            <ac:picMk id="2049" creationId="{E1B77DBC-0137-C010-B3AC-F8C9BB68699B}"/>
          </ac:picMkLst>
        </pc:picChg>
        <pc:picChg chg="add del mod">
          <ac:chgData name="황소장" userId="f747fcd8-d64b-4fbb-ad0c-b183c9b72161" providerId="ADAL" clId="{24CACFD6-818E-475B-9CFC-4D6B2C812943}" dt="2022-08-30T14:58:50.531" v="109" actId="478"/>
          <ac:picMkLst>
            <pc:docMk/>
            <pc:sldMk cId="3634144078" sldId="468"/>
            <ac:picMk id="2050" creationId="{AA50AC40-81AA-E08A-822F-D323DD340BAB}"/>
          </ac:picMkLst>
        </pc:picChg>
      </pc:sldChg>
      <pc:sldChg chg="addSp modSp new mod">
        <pc:chgData name="황소장" userId="f747fcd8-d64b-4fbb-ad0c-b183c9b72161" providerId="ADAL" clId="{24CACFD6-818E-475B-9CFC-4D6B2C812943}" dt="2022-08-30T15:38:49.157" v="385" actId="1076"/>
        <pc:sldMkLst>
          <pc:docMk/>
          <pc:sldMk cId="496300116" sldId="469"/>
        </pc:sldMkLst>
        <pc:spChg chg="mod">
          <ac:chgData name="황소장" userId="f747fcd8-d64b-4fbb-ad0c-b183c9b72161" providerId="ADAL" clId="{24CACFD6-818E-475B-9CFC-4D6B2C812943}" dt="2022-08-30T15:02:15.553" v="153" actId="20577"/>
          <ac:spMkLst>
            <pc:docMk/>
            <pc:sldMk cId="496300116" sldId="469"/>
            <ac:spMk id="2" creationId="{83709ACD-684B-64F1-EC8F-30A9ADFFD1FE}"/>
          </ac:spMkLst>
        </pc:spChg>
        <pc:spChg chg="mod">
          <ac:chgData name="황소장" userId="f747fcd8-d64b-4fbb-ad0c-b183c9b72161" providerId="ADAL" clId="{24CACFD6-818E-475B-9CFC-4D6B2C812943}" dt="2022-08-30T15:38:09.346" v="381" actId="20577"/>
          <ac:spMkLst>
            <pc:docMk/>
            <pc:sldMk cId="496300116" sldId="469"/>
            <ac:spMk id="3" creationId="{F429C41A-F094-EE39-E66A-E84E61C5E3B9}"/>
          </ac:spMkLst>
        </pc:spChg>
        <pc:picChg chg="add mod">
          <ac:chgData name="황소장" userId="f747fcd8-d64b-4fbb-ad0c-b183c9b72161" providerId="ADAL" clId="{24CACFD6-818E-475B-9CFC-4D6B2C812943}" dt="2022-08-30T15:35:46.881" v="303" actId="14100"/>
          <ac:picMkLst>
            <pc:docMk/>
            <pc:sldMk cId="496300116" sldId="469"/>
            <ac:picMk id="3074" creationId="{BBBEB880-658A-81F4-3FD1-CF041173B933}"/>
          </ac:picMkLst>
        </pc:picChg>
        <pc:picChg chg="add mod">
          <ac:chgData name="황소장" userId="f747fcd8-d64b-4fbb-ad0c-b183c9b72161" providerId="ADAL" clId="{24CACFD6-818E-475B-9CFC-4D6B2C812943}" dt="2022-08-30T15:38:49.157" v="385" actId="1076"/>
          <ac:picMkLst>
            <pc:docMk/>
            <pc:sldMk cId="496300116" sldId="469"/>
            <ac:picMk id="3076" creationId="{7C67A4C4-2361-7F54-2ECF-576E3EEFD3C7}"/>
          </ac:picMkLst>
        </pc:picChg>
      </pc:sldChg>
      <pc:sldChg chg="modSp new mod">
        <pc:chgData name="황소장" userId="f747fcd8-d64b-4fbb-ad0c-b183c9b72161" providerId="ADAL" clId="{24CACFD6-818E-475B-9CFC-4D6B2C812943}" dt="2022-08-30T15:43:17.571" v="650" actId="113"/>
        <pc:sldMkLst>
          <pc:docMk/>
          <pc:sldMk cId="2124137806" sldId="470"/>
        </pc:sldMkLst>
        <pc:spChg chg="mod">
          <ac:chgData name="황소장" userId="f747fcd8-d64b-4fbb-ad0c-b183c9b72161" providerId="ADAL" clId="{24CACFD6-818E-475B-9CFC-4D6B2C812943}" dt="2022-08-30T15:39:17.517" v="402" actId="20577"/>
          <ac:spMkLst>
            <pc:docMk/>
            <pc:sldMk cId="2124137806" sldId="470"/>
            <ac:spMk id="2" creationId="{B4441B06-6F03-92A0-353C-3401C1B8C875}"/>
          </ac:spMkLst>
        </pc:spChg>
        <pc:spChg chg="mod">
          <ac:chgData name="황소장" userId="f747fcd8-d64b-4fbb-ad0c-b183c9b72161" providerId="ADAL" clId="{24CACFD6-818E-475B-9CFC-4D6B2C812943}" dt="2022-08-30T15:43:17.571" v="650" actId="113"/>
          <ac:spMkLst>
            <pc:docMk/>
            <pc:sldMk cId="2124137806" sldId="470"/>
            <ac:spMk id="3" creationId="{ABE6B97E-3161-F4DF-8E07-59F5B0194952}"/>
          </ac:spMkLst>
        </pc:spChg>
      </pc:sldChg>
      <pc:sldChg chg="addSp delSp modSp new mod">
        <pc:chgData name="황소장" userId="f747fcd8-d64b-4fbb-ad0c-b183c9b72161" providerId="ADAL" clId="{24CACFD6-818E-475B-9CFC-4D6B2C812943}" dt="2022-08-30T15:45:07.560" v="734" actId="1076"/>
        <pc:sldMkLst>
          <pc:docMk/>
          <pc:sldMk cId="1673184204" sldId="471"/>
        </pc:sldMkLst>
        <pc:spChg chg="mod">
          <ac:chgData name="황소장" userId="f747fcd8-d64b-4fbb-ad0c-b183c9b72161" providerId="ADAL" clId="{24CACFD6-818E-475B-9CFC-4D6B2C812943}" dt="2022-08-30T15:43:53.555" v="717" actId="20577"/>
          <ac:spMkLst>
            <pc:docMk/>
            <pc:sldMk cId="1673184204" sldId="471"/>
            <ac:spMk id="2" creationId="{4A8D31BB-4636-17DA-BEAF-20EA727D6083}"/>
          </ac:spMkLst>
        </pc:spChg>
        <pc:spChg chg="add del mod">
          <ac:chgData name="황소장" userId="f747fcd8-d64b-4fbb-ad0c-b183c9b72161" providerId="ADAL" clId="{24CACFD6-818E-475B-9CFC-4D6B2C812943}" dt="2022-08-30T15:45:03.925" v="732" actId="20577"/>
          <ac:spMkLst>
            <pc:docMk/>
            <pc:sldMk cId="1673184204" sldId="471"/>
            <ac:spMk id="3" creationId="{FC726E82-B7E6-79F2-9247-B2C49B07325D}"/>
          </ac:spMkLst>
        </pc:spChg>
        <pc:spChg chg="add del">
          <ac:chgData name="황소장" userId="f747fcd8-d64b-4fbb-ad0c-b183c9b72161" providerId="ADAL" clId="{24CACFD6-818E-475B-9CFC-4D6B2C812943}" dt="2022-08-30T15:44:27.477" v="722" actId="22"/>
          <ac:spMkLst>
            <pc:docMk/>
            <pc:sldMk cId="1673184204" sldId="471"/>
            <ac:spMk id="7" creationId="{B2CCACAA-AECE-6F8C-1922-BBA7D6C1E72B}"/>
          </ac:spMkLst>
        </pc:spChg>
        <pc:picChg chg="add del mod ord">
          <ac:chgData name="황소장" userId="f747fcd8-d64b-4fbb-ad0c-b183c9b72161" providerId="ADAL" clId="{24CACFD6-818E-475B-9CFC-4D6B2C812943}" dt="2022-08-30T15:44:27.981" v="723" actId="22"/>
          <ac:picMkLst>
            <pc:docMk/>
            <pc:sldMk cId="1673184204" sldId="471"/>
            <ac:picMk id="5" creationId="{101D1B11-C4AC-50B3-E1DE-9C423954B9F3}"/>
          </ac:picMkLst>
        </pc:picChg>
        <pc:picChg chg="add mod">
          <ac:chgData name="황소장" userId="f747fcd8-d64b-4fbb-ad0c-b183c9b72161" providerId="ADAL" clId="{24CACFD6-818E-475B-9CFC-4D6B2C812943}" dt="2022-08-30T15:45:07.560" v="734" actId="1076"/>
          <ac:picMkLst>
            <pc:docMk/>
            <pc:sldMk cId="1673184204" sldId="471"/>
            <ac:picMk id="9" creationId="{A2A1CBB5-8DB1-8F2A-F0EC-FE4133CB40C5}"/>
          </ac:picMkLst>
        </pc:picChg>
      </pc:sldChg>
      <pc:sldChg chg="addSp delSp modSp new mod">
        <pc:chgData name="황소장" userId="f747fcd8-d64b-4fbb-ad0c-b183c9b72161" providerId="ADAL" clId="{24CACFD6-818E-475B-9CFC-4D6B2C812943}" dt="2022-08-30T15:58:04.436" v="799" actId="1076"/>
        <pc:sldMkLst>
          <pc:docMk/>
          <pc:sldMk cId="2032013532" sldId="472"/>
        </pc:sldMkLst>
        <pc:spChg chg="mod">
          <ac:chgData name="황소장" userId="f747fcd8-d64b-4fbb-ad0c-b183c9b72161" providerId="ADAL" clId="{24CACFD6-818E-475B-9CFC-4D6B2C812943}" dt="2022-08-30T15:45:28.968" v="751" actId="20577"/>
          <ac:spMkLst>
            <pc:docMk/>
            <pc:sldMk cId="2032013532" sldId="472"/>
            <ac:spMk id="2" creationId="{BA635C7B-31E8-DFC5-F307-853BF837A5A6}"/>
          </ac:spMkLst>
        </pc:spChg>
        <pc:spChg chg="del">
          <ac:chgData name="황소장" userId="f747fcd8-d64b-4fbb-ad0c-b183c9b72161" providerId="ADAL" clId="{24CACFD6-818E-475B-9CFC-4D6B2C812943}" dt="2022-08-30T15:45:30.486" v="752"/>
          <ac:spMkLst>
            <pc:docMk/>
            <pc:sldMk cId="2032013532" sldId="472"/>
            <ac:spMk id="3" creationId="{CEFC1B88-6544-729A-6129-D8488DABC743}"/>
          </ac:spMkLst>
        </pc:spChg>
        <pc:spChg chg="add mod">
          <ac:chgData name="황소장" userId="f747fcd8-d64b-4fbb-ad0c-b183c9b72161" providerId="ADAL" clId="{24CACFD6-818E-475B-9CFC-4D6B2C812943}" dt="2022-08-30T15:58:04.436" v="799" actId="1076"/>
          <ac:spMkLst>
            <pc:docMk/>
            <pc:sldMk cId="2032013532" sldId="472"/>
            <ac:spMk id="5" creationId="{57337DC2-390E-B2DB-5603-A33925C8FA51}"/>
          </ac:spMkLst>
        </pc:spChg>
        <pc:picChg chg="add mod">
          <ac:chgData name="황소장" userId="f747fcd8-d64b-4fbb-ad0c-b183c9b72161" providerId="ADAL" clId="{24CACFD6-818E-475B-9CFC-4D6B2C812943}" dt="2022-08-30T15:45:30.486" v="752"/>
          <ac:picMkLst>
            <pc:docMk/>
            <pc:sldMk cId="2032013532" sldId="472"/>
            <ac:picMk id="4098" creationId="{454B7548-FBE6-7931-49CB-131572E01F7F}"/>
          </ac:picMkLst>
        </pc:picChg>
      </pc:sldChg>
      <pc:sldChg chg="addSp delSp modSp new mod">
        <pc:chgData name="황소장" userId="f747fcd8-d64b-4fbb-ad0c-b183c9b72161" providerId="ADAL" clId="{24CACFD6-818E-475B-9CFC-4D6B2C812943}" dt="2022-08-30T16:08:20.613" v="821" actId="1076"/>
        <pc:sldMkLst>
          <pc:docMk/>
          <pc:sldMk cId="2810726846" sldId="473"/>
        </pc:sldMkLst>
        <pc:spChg chg="mod">
          <ac:chgData name="황소장" userId="f747fcd8-d64b-4fbb-ad0c-b183c9b72161" providerId="ADAL" clId="{24CACFD6-818E-475B-9CFC-4D6B2C812943}" dt="2022-08-30T15:47:51.654" v="767" actId="20577"/>
          <ac:spMkLst>
            <pc:docMk/>
            <pc:sldMk cId="2810726846" sldId="473"/>
            <ac:spMk id="2" creationId="{E6623428-94E0-0F19-DD35-B2F34DEF1AEA}"/>
          </ac:spMkLst>
        </pc:spChg>
        <pc:spChg chg="add del">
          <ac:chgData name="황소장" userId="f747fcd8-d64b-4fbb-ad0c-b183c9b72161" providerId="ADAL" clId="{24CACFD6-818E-475B-9CFC-4D6B2C812943}" dt="2022-08-30T16:04:09.808" v="807" actId="478"/>
          <ac:spMkLst>
            <pc:docMk/>
            <pc:sldMk cId="2810726846" sldId="473"/>
            <ac:spMk id="3" creationId="{B6464906-1559-05CB-4EC9-1003A74526AF}"/>
          </ac:spMkLst>
        </pc:spChg>
        <pc:spChg chg="add del mod">
          <ac:chgData name="황소장" userId="f747fcd8-d64b-4fbb-ad0c-b183c9b72161" providerId="ADAL" clId="{24CACFD6-818E-475B-9CFC-4D6B2C812943}" dt="2022-08-30T15:48:05.301" v="769"/>
          <ac:spMkLst>
            <pc:docMk/>
            <pc:sldMk cId="2810726846" sldId="473"/>
            <ac:spMk id="4" creationId="{812F9C61-C799-2863-D3DD-374F08799109}"/>
          </ac:spMkLst>
        </pc:spChg>
        <pc:spChg chg="add mod">
          <ac:chgData name="황소장" userId="f747fcd8-d64b-4fbb-ad0c-b183c9b72161" providerId="ADAL" clId="{24CACFD6-818E-475B-9CFC-4D6B2C812943}" dt="2022-08-30T16:08:20.613" v="821" actId="1076"/>
          <ac:spMkLst>
            <pc:docMk/>
            <pc:sldMk cId="2810726846" sldId="473"/>
            <ac:spMk id="8" creationId="{17E0A7B3-48FF-6650-FEDB-0306B5E66D7E}"/>
          </ac:spMkLst>
        </pc:spChg>
        <pc:picChg chg="add mod">
          <ac:chgData name="황소장" userId="f747fcd8-d64b-4fbb-ad0c-b183c9b72161" providerId="ADAL" clId="{24CACFD6-818E-475B-9CFC-4D6B2C812943}" dt="2022-08-30T16:04:13.235" v="809" actId="1076"/>
          <ac:picMkLst>
            <pc:docMk/>
            <pc:sldMk cId="2810726846" sldId="473"/>
            <ac:picMk id="6" creationId="{2D57AA18-A3AC-93A1-61FD-A7D37EA66CDF}"/>
          </ac:picMkLst>
        </pc:picChg>
      </pc:sldChg>
      <pc:sldChg chg="modSp new mod">
        <pc:chgData name="황소장" userId="f747fcd8-d64b-4fbb-ad0c-b183c9b72161" providerId="ADAL" clId="{24CACFD6-818E-475B-9CFC-4D6B2C812943}" dt="2022-08-30T15:51:30.394" v="786"/>
        <pc:sldMkLst>
          <pc:docMk/>
          <pc:sldMk cId="882314265" sldId="474"/>
        </pc:sldMkLst>
        <pc:spChg chg="mod">
          <ac:chgData name="황소장" userId="f747fcd8-d64b-4fbb-ad0c-b183c9b72161" providerId="ADAL" clId="{24CACFD6-818E-475B-9CFC-4D6B2C812943}" dt="2022-08-30T15:51:29.603" v="785" actId="20577"/>
          <ac:spMkLst>
            <pc:docMk/>
            <pc:sldMk cId="882314265" sldId="474"/>
            <ac:spMk id="2" creationId="{5C6D00C9-D3D7-EA05-CE9A-B96306DA105E}"/>
          </ac:spMkLst>
        </pc:spChg>
        <pc:spChg chg="mod">
          <ac:chgData name="황소장" userId="f747fcd8-d64b-4fbb-ad0c-b183c9b72161" providerId="ADAL" clId="{24CACFD6-818E-475B-9CFC-4D6B2C812943}" dt="2022-08-30T15:51:30.394" v="786"/>
          <ac:spMkLst>
            <pc:docMk/>
            <pc:sldMk cId="882314265" sldId="474"/>
            <ac:spMk id="3" creationId="{5E2F4528-FDB1-E93B-953D-E51D159EF047}"/>
          </ac:spMkLst>
        </pc:spChg>
      </pc:sldChg>
      <pc:sldChg chg="addSp delSp modSp add mod">
        <pc:chgData name="황소장" userId="f747fcd8-d64b-4fbb-ad0c-b183c9b72161" providerId="ADAL" clId="{24CACFD6-818E-475B-9CFC-4D6B2C812943}" dt="2022-08-30T16:07:17.950" v="816" actId="14100"/>
        <pc:sldMkLst>
          <pc:docMk/>
          <pc:sldMk cId="310598652" sldId="475"/>
        </pc:sldMkLst>
        <pc:spChg chg="mod">
          <ac:chgData name="황소장" userId="f747fcd8-d64b-4fbb-ad0c-b183c9b72161" providerId="ADAL" clId="{24CACFD6-818E-475B-9CFC-4D6B2C812943}" dt="2022-08-30T15:57:13.170" v="793"/>
          <ac:spMkLst>
            <pc:docMk/>
            <pc:sldMk cId="310598652" sldId="475"/>
            <ac:spMk id="2" creationId="{E6623428-94E0-0F19-DD35-B2F34DEF1AEA}"/>
          </ac:spMkLst>
        </pc:spChg>
        <pc:spChg chg="del">
          <ac:chgData name="황소장" userId="f747fcd8-d64b-4fbb-ad0c-b183c9b72161" providerId="ADAL" clId="{24CACFD6-818E-475B-9CFC-4D6B2C812943}" dt="2022-08-30T16:03:58.903" v="803" actId="478"/>
          <ac:spMkLst>
            <pc:docMk/>
            <pc:sldMk cId="310598652" sldId="475"/>
            <ac:spMk id="3" creationId="{B6464906-1559-05CB-4EC9-1003A74526AF}"/>
          </ac:spMkLst>
        </pc:spChg>
        <pc:picChg chg="add del mod">
          <ac:chgData name="황소장" userId="f747fcd8-d64b-4fbb-ad0c-b183c9b72161" providerId="ADAL" clId="{24CACFD6-818E-475B-9CFC-4D6B2C812943}" dt="2022-08-30T16:04:16.494" v="810" actId="478"/>
          <ac:picMkLst>
            <pc:docMk/>
            <pc:sldMk cId="310598652" sldId="475"/>
            <ac:picMk id="5" creationId="{8F3DA678-64EE-993C-CAFF-D309A12C9709}"/>
          </ac:picMkLst>
        </pc:picChg>
        <pc:picChg chg="add mod">
          <ac:chgData name="황소장" userId="f747fcd8-d64b-4fbb-ad0c-b183c9b72161" providerId="ADAL" clId="{24CACFD6-818E-475B-9CFC-4D6B2C812943}" dt="2022-08-30T16:07:17.950" v="816" actId="14100"/>
          <ac:picMkLst>
            <pc:docMk/>
            <pc:sldMk cId="310598652" sldId="475"/>
            <ac:picMk id="7" creationId="{5ED32FED-81D4-DA6F-232E-98062B734BD7}"/>
          </ac:picMkLst>
        </pc:picChg>
      </pc:sldChg>
      <pc:sldChg chg="addSp modSp new mod">
        <pc:chgData name="황소장" userId="f747fcd8-d64b-4fbb-ad0c-b183c9b72161" providerId="ADAL" clId="{24CACFD6-818E-475B-9CFC-4D6B2C812943}" dt="2022-08-30T16:09:48.008" v="961" actId="1076"/>
        <pc:sldMkLst>
          <pc:docMk/>
          <pc:sldMk cId="1452526876" sldId="476"/>
        </pc:sldMkLst>
        <pc:spChg chg="mod">
          <ac:chgData name="황소장" userId="f747fcd8-d64b-4fbb-ad0c-b183c9b72161" providerId="ADAL" clId="{24CACFD6-818E-475B-9CFC-4D6B2C812943}" dt="2022-08-30T16:08:46.569" v="829" actId="20577"/>
          <ac:spMkLst>
            <pc:docMk/>
            <pc:sldMk cId="1452526876" sldId="476"/>
            <ac:spMk id="2" creationId="{BBD3DEA9-CFE2-6841-4316-DD0B3663238D}"/>
          </ac:spMkLst>
        </pc:spChg>
        <pc:spChg chg="mod">
          <ac:chgData name="황소장" userId="f747fcd8-d64b-4fbb-ad0c-b183c9b72161" providerId="ADAL" clId="{24CACFD6-818E-475B-9CFC-4D6B2C812943}" dt="2022-08-30T16:09:39.235" v="958" actId="20577"/>
          <ac:spMkLst>
            <pc:docMk/>
            <pc:sldMk cId="1452526876" sldId="476"/>
            <ac:spMk id="3" creationId="{A3960CBC-91FD-94F0-045F-FDCD6E15B263}"/>
          </ac:spMkLst>
        </pc:spChg>
        <pc:picChg chg="add mod">
          <ac:chgData name="황소장" userId="f747fcd8-d64b-4fbb-ad0c-b183c9b72161" providerId="ADAL" clId="{24CACFD6-818E-475B-9CFC-4D6B2C812943}" dt="2022-08-30T16:09:48.008" v="961" actId="1076"/>
          <ac:picMkLst>
            <pc:docMk/>
            <pc:sldMk cId="1452526876" sldId="476"/>
            <ac:picMk id="6146" creationId="{305510E4-E800-8E4A-A515-B09EEF1ED5A0}"/>
          </ac:picMkLst>
        </pc:picChg>
      </pc:sldChg>
      <pc:sldChg chg="modSp new mod">
        <pc:chgData name="황소장" userId="f747fcd8-d64b-4fbb-ad0c-b183c9b72161" providerId="ADAL" clId="{24CACFD6-818E-475B-9CFC-4D6B2C812943}" dt="2022-08-30T16:11:49.845" v="1226" actId="20577"/>
        <pc:sldMkLst>
          <pc:docMk/>
          <pc:sldMk cId="4017144165" sldId="477"/>
        </pc:sldMkLst>
        <pc:spChg chg="mod">
          <ac:chgData name="황소장" userId="f747fcd8-d64b-4fbb-ad0c-b183c9b72161" providerId="ADAL" clId="{24CACFD6-818E-475B-9CFC-4D6B2C812943}" dt="2022-08-30T16:10:10.308" v="977" actId="20577"/>
          <ac:spMkLst>
            <pc:docMk/>
            <pc:sldMk cId="4017144165" sldId="477"/>
            <ac:spMk id="2" creationId="{AA2DC443-A787-F788-07D9-A15D97852A86}"/>
          </ac:spMkLst>
        </pc:spChg>
        <pc:spChg chg="mod">
          <ac:chgData name="황소장" userId="f747fcd8-d64b-4fbb-ad0c-b183c9b72161" providerId="ADAL" clId="{24CACFD6-818E-475B-9CFC-4D6B2C812943}" dt="2022-08-30T16:11:49.845" v="1226" actId="20577"/>
          <ac:spMkLst>
            <pc:docMk/>
            <pc:sldMk cId="4017144165" sldId="477"/>
            <ac:spMk id="3" creationId="{665305BB-FCAA-1D44-03B4-80106A29EBEA}"/>
          </ac:spMkLst>
        </pc:spChg>
      </pc:sldChg>
      <pc:sldMasterChg chg="delSldLayout">
        <pc:chgData name="황소장" userId="f747fcd8-d64b-4fbb-ad0c-b183c9b72161" providerId="ADAL" clId="{24CACFD6-818E-475B-9CFC-4D6B2C812943}" dt="2022-08-30T16:12:08.413" v="1231" actId="47"/>
        <pc:sldMasterMkLst>
          <pc:docMk/>
          <pc:sldMasterMk cId="638988431" sldId="2147483652"/>
        </pc:sldMasterMkLst>
        <pc:sldLayoutChg chg="del">
          <pc:chgData name="황소장" userId="f747fcd8-d64b-4fbb-ad0c-b183c9b72161" providerId="ADAL" clId="{24CACFD6-818E-475B-9CFC-4D6B2C812943}" dt="2022-08-30T16:12:08.413" v="1231" actId="47"/>
          <pc:sldLayoutMkLst>
            <pc:docMk/>
            <pc:sldMasterMk cId="638988431" sldId="2147483652"/>
            <pc:sldLayoutMk cId="204551973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A525F69-72E2-4DDF-AFB7-A47BDEEDBF3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55501A-69C0-46D2-A969-B9754B299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7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4A7C43-2F0C-49B5-AD87-7BD17448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16" y="754743"/>
            <a:ext cx="8052383" cy="838713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threePt" dir="t"/>
            </a:scene3d>
            <a:sp3d contourW="12700">
              <a:bevelT w="0" h="0"/>
              <a:contourClr>
                <a:schemeClr val="bg1"/>
              </a:contourClr>
            </a:sp3d>
          </a:bodyPr>
          <a:lstStyle>
            <a:lvl1pPr marL="0" algn="l" defTabSz="385772" rtl="0" eaLnBrk="1" latinLnBrk="1" hangingPunct="1">
              <a:spcBef>
                <a:spcPct val="0"/>
              </a:spcBef>
              <a:buNone/>
              <a:defRPr lang="ko-KR" altLang="en-US" sz="4400" kern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rgbClr val="0B2A6F"/>
                    </a:gs>
                  </a:gsLst>
                  <a:lin ang="16200000" scaled="1"/>
                  <a:tileRect/>
                </a:gradFill>
                <a:effectLst>
                  <a:glow rad="127000">
                    <a:srgbClr val="FF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</a:defRPr>
            </a:lvl1pPr>
          </a:lstStyle>
          <a:p>
            <a:pPr marL="0" lvl="0" algn="l" defTabSz="385772" rtl="0" eaLnBrk="1" latinLnBrk="1" hangingPunct="1">
              <a:spcBef>
                <a:spcPct val="0"/>
              </a:spcBef>
              <a:buNone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380" y="1786971"/>
            <a:ext cx="8052383" cy="3104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4FFFB9E-D798-488A-9A31-1C7E4E68E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00625"/>
            <a:ext cx="9144000" cy="1857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A685BE6-74A7-444E-A264-CF24C8B0BEFA}"/>
              </a:ext>
            </a:extLst>
          </p:cNvPr>
          <p:cNvSpPr/>
          <p:nvPr userDrawn="1"/>
        </p:nvSpPr>
        <p:spPr>
          <a:xfrm>
            <a:off x="0" y="0"/>
            <a:ext cx="91356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8F5E0-4A44-4044-99D8-4BBC2FBC659E}"/>
              </a:ext>
            </a:extLst>
          </p:cNvPr>
          <p:cNvSpPr/>
          <p:nvPr userDrawn="1"/>
        </p:nvSpPr>
        <p:spPr>
          <a:xfrm>
            <a:off x="108791" y="841396"/>
            <a:ext cx="8926418" cy="5683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C4A7C43-2F0C-49B5-AD87-7BD17448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1" y="0"/>
            <a:ext cx="8837377" cy="838713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threePt" dir="t"/>
            </a:scene3d>
            <a:sp3d contourW="12700">
              <a:bevelT w="0" h="0"/>
              <a:contourClr>
                <a:schemeClr val="bg1"/>
              </a:contourClr>
            </a:sp3d>
          </a:bodyPr>
          <a:lstStyle>
            <a:lvl1pPr marL="0" algn="l" defTabSz="385772" rtl="0" eaLnBrk="1" latinLnBrk="1" hangingPunct="1">
              <a:spcBef>
                <a:spcPct val="0"/>
              </a:spcBef>
              <a:buNone/>
              <a:defRPr lang="ko-KR" altLang="en-US" sz="2400" kern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rgbClr val="0B2A6F"/>
                    </a:gs>
                  </a:gsLst>
                  <a:lin ang="16200000" scaled="1"/>
                  <a:tileRect/>
                </a:gradFill>
                <a:effectLst>
                  <a:glow rad="127000">
                    <a:srgbClr val="FF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</a:defRPr>
            </a:lvl1pPr>
          </a:lstStyle>
          <a:p>
            <a:pPr marL="0" lvl="0" algn="l" defTabSz="385772" rtl="0" eaLnBrk="1" latinLnBrk="1" hangingPunct="1">
              <a:spcBef>
                <a:spcPct val="0"/>
              </a:spcBef>
              <a:buNone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84BE26-2485-4542-AE81-4F7CCA8042C2}"/>
              </a:ext>
            </a:extLst>
          </p:cNvPr>
          <p:cNvSpPr/>
          <p:nvPr userDrawn="1"/>
        </p:nvSpPr>
        <p:spPr>
          <a:xfrm>
            <a:off x="8478982" y="6525088"/>
            <a:ext cx="5930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3701F53E-A65F-487F-8F8F-D40F9C63F15F}" type="slidenum"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HY헤드라인M" pitchFamily="18" charset="-127"/>
              </a:rPr>
              <a:pPr algn="ctr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08791" y="6551469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AI로봇컨텐츠연구소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6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99B-602C-4410-9EAF-538FDA6F097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DEF3-7646-43C7-938C-F7F05DE2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3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1707-271C-48B5-9DB5-3A4AF2C65E3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ED43-651D-4BC4-8055-62804EAB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367F-AA55-40A4-BE3E-83241379561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CE41-D660-4B47-8380-AF9F0AD2D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DE7AC-73B2-46F7-BFAA-AFD668627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nRF</a:t>
            </a:r>
            <a:r>
              <a:rPr lang="ko-KR" altLang="en-US" dirty="0"/>
              <a:t>통신실습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CFABCF9-06AA-48FB-A2AC-6830541CCF44}"/>
              </a:ext>
            </a:extLst>
          </p:cNvPr>
          <p:cNvSpPr>
            <a:spLocks noGrp="1"/>
          </p:cNvSpPr>
          <p:nvPr/>
        </p:nvSpPr>
        <p:spPr>
          <a:xfrm>
            <a:off x="1231174" y="3745776"/>
            <a:ext cx="6858000" cy="263548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8</a:t>
            </a:r>
            <a:r>
              <a:rPr lang="ko-KR" altLang="en-US" sz="1800" dirty="0"/>
              <a:t>주차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44A6B28-CA99-F831-B27D-534398CADEE0}"/>
              </a:ext>
            </a:extLst>
          </p:cNvPr>
          <p:cNvSpPr txBox="1">
            <a:spLocks/>
          </p:cNvSpPr>
          <p:nvPr/>
        </p:nvSpPr>
        <p:spPr>
          <a:xfrm>
            <a:off x="1231174" y="4104153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50" dirty="0"/>
              <a:t>우송대학교 </a:t>
            </a:r>
            <a:r>
              <a:rPr lang="en-US" altLang="ko-KR" sz="1350" dirty="0"/>
              <a:t>IT</a:t>
            </a:r>
            <a:r>
              <a:rPr lang="ko-KR" altLang="en-US" sz="1350" dirty="0"/>
              <a:t>센터</a:t>
            </a:r>
            <a:endParaRPr lang="en-US" altLang="ko-KR" sz="1350" dirty="0"/>
          </a:p>
          <a:p>
            <a:pPr algn="ctr"/>
            <a:r>
              <a:rPr lang="ko-KR" altLang="en-US" sz="1350" dirty="0"/>
              <a:t>응용로봇</a:t>
            </a:r>
            <a:r>
              <a:rPr lang="en-US" altLang="ko-KR" sz="1350" dirty="0"/>
              <a:t>SW</a:t>
            </a:r>
            <a:r>
              <a:rPr lang="ko-KR" altLang="en-US" sz="1350" dirty="0"/>
              <a:t> 전임교수 </a:t>
            </a:r>
            <a:r>
              <a:rPr lang="en-US" altLang="ko-KR" sz="1350" dirty="0"/>
              <a:t>: </a:t>
            </a:r>
            <a:r>
              <a:rPr lang="ko-KR" altLang="en-US" sz="1350" dirty="0"/>
              <a:t>황동하</a:t>
            </a:r>
            <a:endParaRPr lang="en-US" altLang="ko-KR" sz="1350" dirty="0"/>
          </a:p>
          <a:p>
            <a:pPr algn="ctr"/>
            <a:r>
              <a:rPr lang="en-US" altLang="ko-KR" sz="1350" dirty="0"/>
              <a:t>010-2512-6818</a:t>
            </a:r>
          </a:p>
          <a:p>
            <a:pPr algn="ctr"/>
            <a:r>
              <a:rPr lang="en-US" altLang="ko-KR" sz="1350" dirty="0" err="1"/>
              <a:t>mrt2020@daum.net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425151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3428-94E0-0F19-DD35-B2F34DEF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송신코드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7AA18-A3AC-93A1-61FD-A7D37EA6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62" y="0"/>
            <a:ext cx="57920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0A7B3-48FF-6650-FEDB-0306B5E66D7E}"/>
              </a:ext>
            </a:extLst>
          </p:cNvPr>
          <p:cNvSpPr txBox="1"/>
          <p:nvPr/>
        </p:nvSpPr>
        <p:spPr>
          <a:xfrm>
            <a:off x="125730" y="2596218"/>
            <a:ext cx="31203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#include &lt;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printf.h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&gt; </a:t>
            </a:r>
          </a:p>
          <a:p>
            <a:pPr algn="just"/>
            <a:r>
              <a:rPr lang="en-US" altLang="ko-KR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printf_begin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</a:p>
          <a:p>
            <a:pPr algn="just"/>
            <a:r>
              <a:rPr lang="en-US" altLang="ko-KR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radio.printDetails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</a:p>
          <a:p>
            <a:pPr algn="just"/>
            <a:r>
              <a:rPr lang="ko-KR" altLang="en-US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위의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줄은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nRF24L01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의 레지스터 상태를 출력하기 위한 코드들이므로 삭제해도 무방함</a:t>
            </a:r>
          </a:p>
        </p:txBody>
      </p:sp>
    </p:spTree>
    <p:extLst>
      <p:ext uri="{BB962C8B-B14F-4D97-AF65-F5344CB8AC3E}">
        <p14:creationId xmlns:p14="http://schemas.microsoft.com/office/powerpoint/2010/main" val="281072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3428-94E0-0F19-DD35-B2F34DEF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32FED-81D4-DA6F-232E-98062B73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290" y="0"/>
            <a:ext cx="56807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DC443-A787-F788-07D9-A15D9785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305BB-FCAA-1D44-03B4-80106A29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팀이름을 </a:t>
            </a:r>
            <a:r>
              <a:rPr lang="en-US" altLang="ko-KR" dirty="0" err="1"/>
              <a:t>addres</a:t>
            </a:r>
            <a:r>
              <a:rPr lang="ko-KR" altLang="en-US" dirty="0"/>
              <a:t>로 설정하여 혼선 없이 통신을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장거리 이동을 위해 보조배터리 팩을 활용</a:t>
            </a:r>
            <a:endParaRPr lang="en-US" altLang="ko-KR" dirty="0"/>
          </a:p>
          <a:p>
            <a:r>
              <a:rPr lang="en-US" altLang="ko-KR" dirty="0" err="1"/>
              <a:t>nRF</a:t>
            </a:r>
            <a:r>
              <a:rPr lang="en-US" altLang="ko-KR" dirty="0"/>
              <a:t> Scanner </a:t>
            </a:r>
            <a:r>
              <a:rPr lang="ko-KR" altLang="en-US" dirty="0"/>
              <a:t>샘플 코드를 분석하세요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14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5498-7E2E-4291-BF79-D7C9662B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19D9F-9921-4F40-8756-425C4FA7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7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5498-7E2E-4291-BF79-D7C9662B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19D9F-9921-4F40-8756-425C4FA7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5498-7E2E-4291-BF79-D7C9662B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19D9F-9921-4F40-8756-425C4FA7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4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5498-7E2E-4291-BF79-D7C9662B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19D9F-9921-4F40-8756-425C4FA7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B0919-931D-4368-A194-1683F072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42AB1-0E06-4FDB-B6C9-E466916A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0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7B119-AED1-4515-9BC8-2453780A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아두이노 코딩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6F1240B-165D-4CE2-AF48-7D318324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2743338"/>
            <a:ext cx="4452620" cy="2708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B5F54-1713-4FB5-9542-B4531B30E8DF}"/>
              </a:ext>
            </a:extLst>
          </p:cNvPr>
          <p:cNvSpPr txBox="1"/>
          <p:nvPr/>
        </p:nvSpPr>
        <p:spPr>
          <a:xfrm>
            <a:off x="5286053" y="2743338"/>
            <a:ext cx="372181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활용가능한 정보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block 0  : Detected sig1 </a:t>
            </a:r>
            <a:r>
              <a:rPr lang="ko-KR" altLang="en-US" sz="1350"/>
              <a:t>갯수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sig 1 : Trainined Obj </a:t>
            </a:r>
          </a:p>
          <a:p>
            <a:pPr marL="257175" indent="-257175">
              <a:buAutoNum type="arabicPeriod"/>
            </a:pPr>
            <a:r>
              <a:rPr lang="en-US" altLang="ko-KR" sz="1350"/>
              <a:t>x, y : sig1</a:t>
            </a:r>
            <a:r>
              <a:rPr lang="ko-KR" altLang="en-US" sz="1350"/>
              <a:t>의 시작 좌표 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width, height : sig1</a:t>
            </a:r>
            <a:r>
              <a:rPr lang="ko-KR" altLang="en-US" sz="1350"/>
              <a:t>의 크기</a:t>
            </a:r>
            <a:endParaRPr lang="en-US" altLang="ko-KR" sz="1350"/>
          </a:p>
          <a:p>
            <a:pPr marL="600075" lvl="1" indent="-257175">
              <a:buAutoNum type="arabicPeriod"/>
            </a:pPr>
            <a:r>
              <a:rPr lang="ko-KR" altLang="en-US" sz="1350"/>
              <a:t>이것으로 거리를 추론 하여 멈추는 위치를 찾도록 함</a:t>
            </a:r>
            <a:endParaRPr lang="en-US" altLang="ko-KR" sz="1350"/>
          </a:p>
          <a:p>
            <a:pPr marL="600075" lvl="1" indent="-257175">
              <a:buAutoNum type="arabicPeriod"/>
            </a:pPr>
            <a:r>
              <a:rPr lang="ko-KR" altLang="en-US" sz="1350"/>
              <a:t>크기를 </a:t>
            </a:r>
            <a:r>
              <a:rPr lang="en-US" altLang="ko-KR" sz="1350"/>
              <a:t>/2 </a:t>
            </a:r>
            <a:r>
              <a:rPr lang="ko-KR" altLang="en-US" sz="1350"/>
              <a:t>해서 </a:t>
            </a:r>
            <a:r>
              <a:rPr lang="en-US" altLang="ko-KR" sz="1350"/>
              <a:t>x,y</a:t>
            </a:r>
            <a:r>
              <a:rPr lang="ko-KR" altLang="en-US" sz="1350"/>
              <a:t>에 더해주고 좌우로 갈 방향을 정하도록 함</a:t>
            </a:r>
            <a:endParaRPr lang="en-US" altLang="ko-KR" sz="1350"/>
          </a:p>
          <a:p>
            <a:pPr marL="257175" indent="-257175">
              <a:buAutoNum type="arabicPeriod"/>
            </a:pPr>
            <a:r>
              <a:rPr lang="en-US" altLang="ko-KR" sz="1350"/>
              <a:t>index : color </a:t>
            </a:r>
          </a:p>
          <a:p>
            <a:pPr marL="257175" indent="-257175">
              <a:buAutoNum type="arabicPeriod"/>
            </a:pPr>
            <a:r>
              <a:rPr lang="en-US" altLang="ko-KR" sz="1350"/>
              <a:t>age : sig1</a:t>
            </a:r>
            <a:r>
              <a:rPr lang="ko-KR" altLang="en-US" sz="1350"/>
              <a:t>의 잔여 생존시간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02A61-97F7-4598-9AEA-FA9A8CB5A3F5}"/>
              </a:ext>
            </a:extLst>
          </p:cNvPr>
          <p:cNvSpPr txBox="1"/>
          <p:nvPr/>
        </p:nvSpPr>
        <p:spPr>
          <a:xfrm>
            <a:off x="628650" y="1606427"/>
            <a:ext cx="4573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50"/>
              <a:t>단일</a:t>
            </a:r>
            <a:r>
              <a:rPr lang="en-US" altLang="ko-KR" sz="1350"/>
              <a:t>Obj</a:t>
            </a:r>
            <a:r>
              <a:rPr lang="ko-KR" altLang="en-US" sz="1350"/>
              <a:t>에서의 결과</a:t>
            </a:r>
            <a:r>
              <a:rPr lang="en-US" altLang="ko-KR" sz="1350"/>
              <a:t>(</a:t>
            </a:r>
            <a:r>
              <a:rPr lang="ko-KR" altLang="en-US" sz="1350"/>
              <a:t>단일 </a:t>
            </a:r>
            <a:r>
              <a:rPr lang="en-US" altLang="ko-KR" sz="1350"/>
              <a:t>Obj</a:t>
            </a:r>
            <a:r>
              <a:rPr lang="ko-KR" altLang="en-US" sz="1350"/>
              <a:t>만 고려</a:t>
            </a:r>
            <a:r>
              <a:rPr lang="en-US" altLang="ko-KR" sz="1350"/>
              <a:t>)</a:t>
            </a:r>
          </a:p>
          <a:p>
            <a:r>
              <a:rPr lang="ko-KR" altLang="en-US" sz="1350"/>
              <a:t>파일</a:t>
            </a:r>
            <a:r>
              <a:rPr lang="en-US" altLang="ko-KR" sz="1350"/>
              <a:t>-</a:t>
            </a:r>
            <a:r>
              <a:rPr lang="ko-KR" altLang="en-US" sz="1350"/>
              <a:t>예제</a:t>
            </a:r>
            <a:r>
              <a:rPr lang="en-US" altLang="ko-KR" sz="1350"/>
              <a:t>-Pixy2-ccc_hello_world </a:t>
            </a:r>
          </a:p>
          <a:p>
            <a:r>
              <a:rPr lang="ko-KR" altLang="en-US" sz="1350"/>
              <a:t>구글링을 통해서 참고 할 수 있도록 함</a:t>
            </a:r>
            <a:r>
              <a:rPr lang="en-US" altLang="ko-KR" sz="1350"/>
              <a:t>.</a:t>
            </a:r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4959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F2909-0511-41CA-90E2-BC7E2C3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95398-F28A-46B5-8867-5A339BDF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걷기</a:t>
            </a:r>
          </a:p>
        </p:txBody>
      </p:sp>
    </p:spTree>
    <p:extLst>
      <p:ext uri="{BB962C8B-B14F-4D97-AF65-F5344CB8AC3E}">
        <p14:creationId xmlns:p14="http://schemas.microsoft.com/office/powerpoint/2010/main" val="12913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74158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nRF2401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7750D-7CB7-D26C-1611-725379BC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4" y="1737487"/>
            <a:ext cx="3820058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A9E168-4B0E-C49D-8C84-C4656D24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5" y="3878726"/>
            <a:ext cx="4523514" cy="223891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6A323D-5CEC-32E1-8F1C-807BB889D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750"/>
              </p:ext>
            </p:extLst>
          </p:nvPr>
        </p:nvGraphicFramePr>
        <p:xfrm>
          <a:off x="4891074" y="2106706"/>
          <a:ext cx="4523514" cy="3505200"/>
        </p:xfrm>
        <a:graphic>
          <a:graphicData uri="http://schemas.openxmlformats.org/drawingml/2006/table">
            <a:tbl>
              <a:tblPr/>
              <a:tblGrid>
                <a:gridCol w="4195044">
                  <a:extLst>
                    <a:ext uri="{9D8B030D-6E8A-4147-A177-3AD203B41FA5}">
                      <a16:colId xmlns:a16="http://schemas.microsoft.com/office/drawing/2014/main" val="3957537624"/>
                    </a:ext>
                  </a:extLst>
                </a:gridCol>
                <a:gridCol w="328470">
                  <a:extLst>
                    <a:ext uri="{9D8B030D-6E8A-4147-A177-3AD203B41FA5}">
                      <a16:colId xmlns:a16="http://schemas.microsoft.com/office/drawing/2014/main" val="4081315249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ko-KR" altLang="en-US" sz="32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147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br>
                        <a:rPr lang="en-US" sz="2000" b="1" dirty="0">
                          <a:solidFill>
                            <a:srgbClr val="0A7BA7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2000" b="1" dirty="0">
                          <a:solidFill>
                            <a:srgbClr val="0A7BA7"/>
                          </a:solidFill>
                          <a:effectLst/>
                          <a:latin typeface="Verdana" panose="020B0604030504040204" pitchFamily="34" charset="0"/>
                        </a:rPr>
                        <a:t>Specifications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036103"/>
                  </a:ext>
                </a:extLst>
              </a:tr>
              <a:tr h="9525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solidFill>
                          <a:srgbClr val="666666"/>
                        </a:solidFill>
                        <a:effectLst/>
                        <a:latin typeface="Nanum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52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Power supply :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1.9~3.6V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Nanum Gothic"/>
                        <a:ea typeface="돋움" panose="020B0600000101010101" pitchFamily="50" charset="-127"/>
                      </a:endParaRPr>
                    </a:p>
                    <a:p>
                      <a:pPr algn="l" font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IO port working voltage :  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0~3.3v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 /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5v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Nanum Gothic"/>
                        <a:ea typeface="돋움" panose="020B0600000101010101" pitchFamily="50" charset="-127"/>
                      </a:endParaRPr>
                    </a:p>
                    <a:p>
                      <a:pPr algn="l" font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Transmitting rate : +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7dB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Nanum Gothic"/>
                        <a:ea typeface="돋움" panose="020B0600000101010101" pitchFamily="50" charset="-127"/>
                      </a:endParaRPr>
                    </a:p>
                    <a:p>
                      <a:pPr algn="l" font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Receiving sensitivity : ≤ -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90dB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Nanum Gothic"/>
                        <a:ea typeface="돋움" panose="020B0600000101010101" pitchFamily="50" charset="-127"/>
                      </a:endParaRPr>
                    </a:p>
                    <a:p>
                      <a:pPr algn="l" font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Transmission range :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250m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 in open area</a:t>
                      </a:r>
                    </a:p>
                    <a:p>
                      <a:pPr algn="l" font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Dimension :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Nanum Gothic"/>
                          <a:ea typeface="돋움" panose="020B0600000101010101" pitchFamily="50" charset="-127"/>
                        </a:rPr>
                        <a:t>15x29mm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Nanum Gothic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171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94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D3CE2-1589-46BA-BF65-58088B7E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DB91-9FAE-427B-BFBF-2B9ABEDB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아두이노와 </a:t>
            </a:r>
            <a:r>
              <a:rPr lang="en-US" altLang="ko-KR"/>
              <a:t>PIXY </a:t>
            </a:r>
            <a:r>
              <a:rPr lang="ko-KR" altLang="en-US"/>
              <a:t>카메라 모듈을 이용하여 무엇인가를 만들어 본다면 나는 무엇을 만들고 싶습니까</a:t>
            </a:r>
            <a:r>
              <a:rPr lang="en-US" altLang="ko-KR"/>
              <a:t>?</a:t>
            </a:r>
          </a:p>
          <a:p>
            <a:r>
              <a:rPr lang="ko-KR" altLang="en-US"/>
              <a:t>손으로 그린 그림과 설명을 첨부 해서 </a:t>
            </a:r>
            <a:r>
              <a:rPr lang="en-US" altLang="ko-KR"/>
              <a:t>2</a:t>
            </a:r>
            <a:r>
              <a:rPr lang="ko-KR" altLang="en-US"/>
              <a:t>페이지 이내로 제출해 주세요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75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F07591-292E-4E8B-A897-B399515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4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D8E4-E544-8095-F18C-50CD0A59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nRF2401</a:t>
            </a:r>
            <a:r>
              <a:rPr lang="ko-KR" altLang="en-US" dirty="0"/>
              <a:t> 모듈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F0488-8852-8E59-F592-C67A6BABC194}"/>
              </a:ext>
            </a:extLst>
          </p:cNvPr>
          <p:cNvSpPr txBox="1"/>
          <p:nvPr/>
        </p:nvSpPr>
        <p:spPr>
          <a:xfrm>
            <a:off x="1212980" y="18107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b="1" dirty="0">
                <a:solidFill>
                  <a:srgbClr val="0A7BA7"/>
                </a:solidFill>
                <a:effectLst/>
                <a:latin typeface="Verdana" panose="020B0604030504040204" pitchFamily="34" charset="0"/>
              </a:rPr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C205F-85E7-3E9B-1BCC-CA8D8E846444}"/>
              </a:ext>
            </a:extLst>
          </p:cNvPr>
          <p:cNvSpPr txBox="1"/>
          <p:nvPr/>
        </p:nvSpPr>
        <p:spPr>
          <a:xfrm>
            <a:off x="1212980" y="2274838"/>
            <a:ext cx="7302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 latinLnBrk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Worldwide license-free </a:t>
            </a:r>
            <a:r>
              <a:rPr lang="en-US" altLang="ko-KR" sz="1800" dirty="0" err="1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2.4GHz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 ISM band operation</a:t>
            </a:r>
          </a:p>
          <a:p>
            <a:pPr algn="l" fontAlgn="ctr" latinLnBrk="1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250kbps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, </a:t>
            </a:r>
            <a:r>
              <a:rPr lang="en-US" altLang="ko-KR" sz="1800" dirty="0" err="1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1Mbps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 and </a:t>
            </a:r>
            <a:r>
              <a:rPr lang="en-US" altLang="ko-KR" sz="1800" dirty="0" err="1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2Mbps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 on-air data-rate options</a:t>
            </a:r>
          </a:p>
          <a:p>
            <a:pPr algn="l" fontAlgn="ctr" latinLnBrk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Enhanced </a:t>
            </a:r>
            <a:r>
              <a:rPr lang="en-US" altLang="ko-KR" sz="1800" dirty="0" err="1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ShockBurst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™ hardware protocol accelerator</a:t>
            </a:r>
          </a:p>
          <a:p>
            <a:pPr algn="l" fontAlgn="ctr" latinLnBrk="1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33333"/>
                </a:solidFill>
                <a:effectLst/>
                <a:latin typeface="Nanum Gothic"/>
                <a:ea typeface="돋움" panose="020B0600000101010101" pitchFamily="50" charset="-127"/>
              </a:rPr>
              <a:t>Ultra low power consumption – months to years of battery lifetime</a:t>
            </a:r>
          </a:p>
          <a:p>
            <a:pPr algn="just"/>
            <a:r>
              <a:rPr lang="en-US" altLang="ko-KR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nRF24L01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+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는 한번에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전송할수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있는 최대 크기는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32 bytes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기본값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)</a:t>
            </a:r>
            <a:endParaRPr lang="ko-KR" altLang="en-US" b="0" i="0" dirty="0">
              <a:solidFill>
                <a:srgbClr val="33333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CE99203-D995-8E46-4BE4-3584962A362E}"/>
              </a:ext>
            </a:extLst>
          </p:cNvPr>
          <p:cNvGrpSpPr/>
          <p:nvPr/>
        </p:nvGrpSpPr>
        <p:grpSpPr>
          <a:xfrm>
            <a:off x="1212980" y="3989808"/>
            <a:ext cx="5027742" cy="1966714"/>
            <a:chOff x="1212980" y="3569930"/>
            <a:chExt cx="5027742" cy="19667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5C9FB-EDDA-F451-B9E7-4556D31CB5EE}"/>
                </a:ext>
              </a:extLst>
            </p:cNvPr>
            <p:cNvSpPr txBox="1"/>
            <p:nvPr/>
          </p:nvSpPr>
          <p:spPr>
            <a:xfrm>
              <a:off x="1212980" y="3569930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srgbClr val="0A7BA7"/>
                  </a:solidFill>
                  <a:effectLst/>
                  <a:latin typeface="Verdana" panose="020B0604030504040204" pitchFamily="34" charset="0"/>
                </a:rPr>
                <a:t>Applications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B01359-18BE-DC0C-5E79-A1BEDF5A63D0}"/>
                </a:ext>
              </a:extLst>
            </p:cNvPr>
            <p:cNvSpPr txBox="1"/>
            <p:nvPr/>
          </p:nvSpPr>
          <p:spPr>
            <a:xfrm>
              <a:off x="1244860" y="4059316"/>
              <a:ext cx="499586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 latinLnBrk="1"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rgbClr val="333333"/>
                  </a:solidFill>
                  <a:effectLst/>
                  <a:latin typeface="Nanum Gothic"/>
                  <a:ea typeface="돋움" panose="020B0600000101010101" pitchFamily="50" charset="-127"/>
                </a:rPr>
                <a:t>PC peripherals</a:t>
              </a:r>
            </a:p>
            <a:p>
              <a:pPr algn="l" fontAlgn="ctr" latinLnBrk="1"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rgbClr val="333333"/>
                  </a:solidFill>
                  <a:effectLst/>
                  <a:latin typeface="Nanum Gothic"/>
                  <a:ea typeface="돋움" panose="020B0600000101010101" pitchFamily="50" charset="-127"/>
                </a:rPr>
                <a:t>Gaming </a:t>
              </a:r>
            </a:p>
            <a:p>
              <a:pPr algn="l" fontAlgn="ctr" latinLnBrk="1"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rgbClr val="333333"/>
                  </a:solidFill>
                  <a:effectLst/>
                  <a:latin typeface="Nanum Gothic"/>
                  <a:ea typeface="돋움" panose="020B0600000101010101" pitchFamily="50" charset="-127"/>
                </a:rPr>
                <a:t>Sports and fitness</a:t>
              </a:r>
            </a:p>
            <a:p>
              <a:pPr algn="l" fontAlgn="ctr" latinLnBrk="1"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rgbClr val="333333"/>
                  </a:solidFill>
                  <a:effectLst/>
                  <a:latin typeface="Nanum Gothic"/>
                  <a:ea typeface="돋움" panose="020B0600000101010101" pitchFamily="50" charset="-127"/>
                </a:rPr>
                <a:t>Toys</a:t>
              </a:r>
            </a:p>
            <a:p>
              <a:pPr algn="l" fontAlgn="ctr" latinLnBrk="1"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rgbClr val="333333"/>
                  </a:solidFill>
                  <a:effectLst/>
                  <a:latin typeface="Nanum Gothic"/>
                  <a:ea typeface="돋움" panose="020B0600000101010101" pitchFamily="50" charset="-127"/>
                </a:rPr>
                <a:t>Consumer electronics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1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9ACD-684B-64F1-EC8F-30A9ADF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9C41A-F094-EE39-E66A-E84E61C5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RF </a:t>
            </a:r>
            <a:r>
              <a:rPr lang="ko-KR" altLang="en-US" dirty="0"/>
              <a:t>통신 </a:t>
            </a:r>
            <a:r>
              <a:rPr lang="en-US" altLang="ko-KR" dirty="0"/>
              <a:t>– Radio Frequency</a:t>
            </a:r>
          </a:p>
          <a:p>
            <a:pPr lvl="1"/>
            <a:r>
              <a:rPr lang="en-US" altLang="ko-KR" dirty="0" err="1"/>
              <a:t>30kHz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 err="1"/>
              <a:t>300GHz</a:t>
            </a:r>
            <a:endParaRPr lang="en-US" altLang="ko-KR" dirty="0"/>
          </a:p>
          <a:p>
            <a:pPr lvl="2"/>
            <a:r>
              <a:rPr lang="en-US" altLang="ko-KR" dirty="0"/>
              <a:t>Amplitude Shift Keying(ASK)</a:t>
            </a:r>
          </a:p>
          <a:p>
            <a:pPr marL="914400" lvl="2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진폭 편이 방식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Pulse Width Modulation(</a:t>
            </a:r>
            <a:r>
              <a:rPr lang="en-US" altLang="ko-KR" dirty="0" err="1"/>
              <a:t>PWM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펄스 폭 변조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 descr="Amplitude Shift Keying">
            <a:extLst>
              <a:ext uri="{FF2B5EF4-FFF2-40B4-BE49-F238E27FC236}">
                <a16:creationId xmlns:a16="http://schemas.microsoft.com/office/drawing/2014/main" id="{BBBEB880-658A-81F4-3FD1-CF041173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30" y="1907590"/>
            <a:ext cx="3360420" cy="199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C67A4C4-2361-7F54-2ECF-576E3EEFD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4036478"/>
            <a:ext cx="2377440" cy="26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0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41B06-6F03-92A0-353C-3401C1B8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6B97E-3161-F4DF-8E07-59F5B019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송신거리의 증가 </a:t>
            </a:r>
            <a:endParaRPr lang="en-US" altLang="ko-KR" dirty="0"/>
          </a:p>
          <a:p>
            <a:r>
              <a:rPr lang="ko-KR" altLang="en-US" dirty="0"/>
              <a:t>장애물의 회피</a:t>
            </a:r>
            <a:endParaRPr lang="en-US" altLang="ko-KR" dirty="0"/>
          </a:p>
          <a:p>
            <a:r>
              <a:rPr lang="ko-KR" altLang="en-US" dirty="0"/>
              <a:t>간섭의 배제</a:t>
            </a:r>
            <a:endParaRPr lang="en-US" altLang="ko-KR" dirty="0"/>
          </a:p>
          <a:p>
            <a:r>
              <a:rPr lang="en-US" altLang="ko-KR" dirty="0"/>
              <a:t>MCU</a:t>
            </a:r>
            <a:r>
              <a:rPr lang="ko-KR" altLang="en-US" dirty="0"/>
              <a:t>를 이용한 </a:t>
            </a:r>
            <a:r>
              <a:rPr lang="en-US" altLang="ko-KR" dirty="0"/>
              <a:t>Serialization Issue </a:t>
            </a:r>
            <a:r>
              <a:rPr lang="ko-KR" altLang="en-US" dirty="0"/>
              <a:t>해소 가능</a:t>
            </a:r>
            <a:endParaRPr lang="en-US" altLang="ko-KR" dirty="0"/>
          </a:p>
          <a:p>
            <a:r>
              <a:rPr lang="en-US" altLang="ko-KR" dirty="0"/>
              <a:t>MCU</a:t>
            </a:r>
            <a:r>
              <a:rPr lang="ko-KR" altLang="en-US" dirty="0"/>
              <a:t>를 이용한 </a:t>
            </a:r>
            <a:r>
              <a:rPr lang="en-US" altLang="ko-KR" dirty="0"/>
              <a:t>Noise Issue </a:t>
            </a:r>
            <a:r>
              <a:rPr lang="ko-KR" altLang="en-US" dirty="0"/>
              <a:t>해소 가능</a:t>
            </a:r>
            <a:endParaRPr lang="en-US" altLang="ko-KR" dirty="0"/>
          </a:p>
          <a:p>
            <a:r>
              <a:rPr lang="en-US" altLang="ko-KR" dirty="0"/>
              <a:t>MCU</a:t>
            </a:r>
            <a:r>
              <a:rPr lang="ko-KR" altLang="en-US" dirty="0"/>
              <a:t>를 대신 하는 </a:t>
            </a:r>
            <a:r>
              <a:rPr lang="en-US" altLang="ko-KR" dirty="0"/>
              <a:t>Encoder / Decoder IC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Encoder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HT12E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IC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병렬 인풋을 직렬 아웃풋으로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바꾸어준다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/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Decoder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HT12D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IC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Encoder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HT12E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IC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세트로 사용되는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IC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칩이다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13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31BB-4636-17DA-BEAF-20EA727D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아두이노와</a:t>
            </a:r>
            <a:r>
              <a:rPr lang="ko-KR" altLang="en-US" dirty="0"/>
              <a:t> </a:t>
            </a:r>
            <a:r>
              <a:rPr lang="en-US" altLang="ko-KR" dirty="0" err="1"/>
              <a:t>nRF2401</a:t>
            </a:r>
            <a:r>
              <a:rPr lang="ko-KR" altLang="en-US" dirty="0"/>
              <a:t>의 </a:t>
            </a:r>
            <a:r>
              <a:rPr lang="ko-KR" altLang="en-US" dirty="0" err="1"/>
              <a:t>핀맵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6E82-B7E6-79F2-9247-B2C49B07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IRQ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핀은 사용하지 않습니다</a:t>
            </a:r>
            <a:endParaRPr lang="en-US" altLang="ko-K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전원은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3.3V</a:t>
            </a:r>
            <a:endParaRPr lang="en-US" altLang="ko-K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A1CBB5-8DB1-8F2A-F0EC-FE4133CB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9" y="2784833"/>
            <a:ext cx="822122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35C7B-31E8-DFC5-F307-853BF83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4B7548-FBE6-7931-49CB-131572E01F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28" y="1825625"/>
            <a:ext cx="5888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37DC2-390E-B2DB-5603-A33925C8FA51}"/>
              </a:ext>
            </a:extLst>
          </p:cNvPr>
          <p:cNvSpPr txBox="1"/>
          <p:nvPr/>
        </p:nvSpPr>
        <p:spPr>
          <a:xfrm>
            <a:off x="137159" y="6169708"/>
            <a:ext cx="886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nRF24L01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용 어댑터 사용시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VCC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+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5v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에 연결하나  아래 그림처럼 어댑터를 사용하지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않을때는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3.3v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전원을 사용함</a:t>
            </a:r>
            <a:endParaRPr lang="ko-KR" altLang="en-US" b="0" i="0" dirty="0">
              <a:solidFill>
                <a:srgbClr val="33333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01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3DEA9-CFE2-6841-4316-DD0B366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60CBC-91FD-94F0-045F-FDCD6E15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오류방지를 위한 콘덴서 결합</a:t>
            </a:r>
            <a:endParaRPr lang="en-US" altLang="ko-KR" dirty="0"/>
          </a:p>
          <a:p>
            <a:r>
              <a:rPr lang="ko-KR" altLang="en-US" dirty="0"/>
              <a:t>고장 모듈의 교체가 용이</a:t>
            </a:r>
            <a:endParaRPr lang="en-US" altLang="ko-KR" dirty="0"/>
          </a:p>
          <a:p>
            <a:r>
              <a:rPr lang="en-US" altLang="ko-KR" dirty="0" err="1"/>
              <a:t>LOW_POWER</a:t>
            </a:r>
            <a:r>
              <a:rPr lang="ko-KR" altLang="en-US" dirty="0"/>
              <a:t>일때 고장이 억제 됨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5510E4-E800-8E4A-A515-B09EEF1E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70" y="3429000"/>
            <a:ext cx="3958590" cy="25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2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D00C9-D3D7-EA05-CE9A-B96306DA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F4528-FDB1-E93B-953D-E51D159E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github.com</a:t>
            </a:r>
            <a:r>
              <a:rPr lang="en-US" altLang="ko-KR" dirty="0"/>
              <a:t>/</a:t>
            </a:r>
            <a:r>
              <a:rPr lang="en-US" altLang="ko-KR" dirty="0" err="1"/>
              <a:t>nRF24</a:t>
            </a:r>
            <a:r>
              <a:rPr lang="en-US" altLang="ko-KR" dirty="0"/>
              <a:t>/</a:t>
            </a:r>
            <a:r>
              <a:rPr lang="en-US" altLang="ko-KR" dirty="0" err="1"/>
              <a:t>RF24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314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테마" val="F6lYXYqM"/>
  <p:tag name="ARTICULATE_PROJECT_OPEN" val="0"/>
  <p:tag name="ARTICULATE_SLIDE_COUNT" val="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 cmpd="sng">
          <a:solidFill>
            <a:srgbClr val="FF0000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innerShdw blurRad="114300">
            <a:prstClr val="black"/>
          </a:inn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>
          <a:solidFill>
            <a:srgbClr val="FF0000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1D3744DE0184B939B3D5A50ED8629" ma:contentTypeVersion="8" ma:contentTypeDescription="Create a new document." ma:contentTypeScope="" ma:versionID="45f81187b21ae8fdde16d1faa8542d22">
  <xsd:schema xmlns:xsd="http://www.w3.org/2001/XMLSchema" xmlns:xs="http://www.w3.org/2001/XMLSchema" xmlns:p="http://schemas.microsoft.com/office/2006/metadata/properties" xmlns:ns3="cfef2306-7915-4172-a59c-1826398d6533" targetNamespace="http://schemas.microsoft.com/office/2006/metadata/properties" ma:root="true" ma:fieldsID="966d8fb8398ec7847fb94eb8fb731e56" ns3:_="">
    <xsd:import namespace="cfef2306-7915-4172-a59c-1826398d6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f2306-7915-4172-a59c-1826398d6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AF6087-DDC2-486A-B05F-DF719F481B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81D5F-D95C-466C-B1E8-5BD7AFE1C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ef2306-7915-4172-a59c-1826398d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5E6139-D8F5-4BC9-8705-9AD0BEB9B9C5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cfef2306-7915-4172-a59c-1826398d6533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12743</TotalTime>
  <Words>431</Words>
  <Application>Microsoft Office PowerPoint</Application>
  <PresentationFormat>화면 슬라이드 쇼(4:3)</PresentationFormat>
  <Paragraphs>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HY헤드라인M</vt:lpstr>
      <vt:lpstr>Nanum Gothic</vt:lpstr>
      <vt:lpstr>돋움</vt:lpstr>
      <vt:lpstr>돋움</vt:lpstr>
      <vt:lpstr>돋움</vt:lpstr>
      <vt:lpstr>맑은 고딕</vt:lpstr>
      <vt:lpstr>맑은 고딕</vt:lpstr>
      <vt:lpstr>Arial</vt:lpstr>
      <vt:lpstr>Arial Black</vt:lpstr>
      <vt:lpstr>Calibri</vt:lpstr>
      <vt:lpstr>Calibri Light</vt:lpstr>
      <vt:lpstr>Verdana</vt:lpstr>
      <vt:lpstr>Office 테마</vt:lpstr>
      <vt:lpstr>nRF통신실습</vt:lpstr>
      <vt:lpstr>nRF2401 모듈</vt:lpstr>
      <vt:lpstr>nRF2401 모듈 </vt:lpstr>
      <vt:lpstr>개요</vt:lpstr>
      <vt:lpstr>RF vs IR</vt:lpstr>
      <vt:lpstr>아두이노와 nRF2401의 핀맵</vt:lpstr>
      <vt:lpstr>결선</vt:lpstr>
      <vt:lpstr>모듈</vt:lpstr>
      <vt:lpstr>라이브러리</vt:lpstr>
      <vt:lpstr>송신코드</vt:lpstr>
      <vt:lpstr>수신코드</vt:lpstr>
      <vt:lpstr>실습과제</vt:lpstr>
      <vt:lpstr>끝</vt:lpstr>
      <vt:lpstr>PowerPoint 프레젠테이션</vt:lpstr>
      <vt:lpstr>PowerPoint 프레젠테이션</vt:lpstr>
      <vt:lpstr>PowerPoint 프레젠테이션</vt:lpstr>
      <vt:lpstr>PowerPoint 프레젠테이션</vt:lpstr>
      <vt:lpstr>아두이노 코딩</vt:lpstr>
      <vt:lpstr>서비스 코드</vt:lpstr>
      <vt:lpstr>과제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머신러닝과 카메라를 이용한 가상 애완동물 키우기 그리고 휴머노이드와 동기화 하기</dc:title>
  <dc:creator>황소장</dc:creator>
  <cp:lastModifiedBy>황소장</cp:lastModifiedBy>
  <cp:revision>135</cp:revision>
  <dcterms:created xsi:type="dcterms:W3CDTF">2020-08-11T14:01:51Z</dcterms:created>
  <dcterms:modified xsi:type="dcterms:W3CDTF">2022-08-30T16:12:55Z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2BBACEC6-57A3-42FA-3F3F-6E3F3F3F673F</vt:lpwstr>
  </property>
  <property fmtid="{D5CDD505-2E9C-101B-9397-08002B2CF9AE}" pid="3" name="ArticulatePath">
    <vt:lpwstr>https://leonwtq-my.sharepoint.com/personal/bl867_a1e_me/Documents/02. AI Starter Camp in Jeju 2020/AI Camp In Jeju 2020 python_황</vt:lpwstr>
  </property>
</Properties>
</file>