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Occupancy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Cancellation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Utilize capacity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Weekday  &amp; Weekend  Revenue and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Weekly trend Key trend (Revenue, Total booking, Occupancy)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266620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13-07-2024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8 AM – 9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20-07-2024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8 AM – 9 AM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27-07-2024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8 AM – 9 AM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and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03-07-2024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8 AM – 9 AM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and SQL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10-07-2024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8 AM – 9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1064</TotalTime>
  <Words>145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Solutions</cp:lastModifiedBy>
  <cp:revision>246</cp:revision>
  <dcterms:created xsi:type="dcterms:W3CDTF">2019-01-11T06:57:28Z</dcterms:created>
  <dcterms:modified xsi:type="dcterms:W3CDTF">2024-07-14T03:46:47Z</dcterms:modified>
</cp:coreProperties>
</file>