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8/9/2024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9815" y="2558561"/>
            <a:ext cx="6758274" cy="1327640"/>
          </a:xfrm>
        </p:spPr>
        <p:txBody>
          <a:bodyPr/>
          <a:lstStyle/>
          <a:p>
            <a:r>
              <a:rPr lang="en-IN" dirty="0" smtClean="0"/>
              <a:t>Hospitality Project</a:t>
            </a:r>
            <a:endParaRPr lang="en-IN" dirty="0"/>
          </a:p>
        </p:txBody>
      </p:sp>
    </p:spTree>
    <p:extLst>
      <p:ext uri="{BB962C8B-B14F-4D97-AF65-F5344CB8AC3E}">
        <p14:creationId xmlns:p14="http://schemas.microsoft.com/office/powerpoint/2010/main" val="2887404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100" y="2891833"/>
            <a:ext cx="7958331" cy="1077229"/>
          </a:xfrm>
        </p:spPr>
        <p:txBody>
          <a:bodyPr>
            <a:normAutofit/>
          </a:bodyPr>
          <a:lstStyle/>
          <a:p>
            <a:pPr algn="ctr"/>
            <a:r>
              <a:rPr lang="en-IN" sz="6000" dirty="0" smtClean="0"/>
              <a:t>Thank You</a:t>
            </a:r>
            <a:endParaRPr lang="en-IN" sz="6000" dirty="0"/>
          </a:p>
        </p:txBody>
      </p:sp>
    </p:spTree>
    <p:extLst>
      <p:ext uri="{BB962C8B-B14F-4D97-AF65-F5344CB8AC3E}">
        <p14:creationId xmlns:p14="http://schemas.microsoft.com/office/powerpoint/2010/main" val="178127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2215662"/>
            <a:ext cx="7958331" cy="703384"/>
          </a:xfrm>
        </p:spPr>
        <p:txBody>
          <a:bodyPr>
            <a:noAutofit/>
          </a:bodyPr>
          <a:lstStyle/>
          <a:p>
            <a:pPr algn="l"/>
            <a:r>
              <a:rPr lang="en-IN" sz="4800" dirty="0" smtClean="0"/>
              <a:t>Team:</a:t>
            </a:r>
            <a:endParaRPr lang="en-IN" sz="4800" dirty="0"/>
          </a:p>
        </p:txBody>
      </p:sp>
      <p:sp>
        <p:nvSpPr>
          <p:cNvPr id="3" name="Content Placeholder 2"/>
          <p:cNvSpPr>
            <a:spLocks noGrp="1"/>
          </p:cNvSpPr>
          <p:nvPr>
            <p:ph idx="1"/>
          </p:nvPr>
        </p:nvSpPr>
        <p:spPr>
          <a:xfrm>
            <a:off x="2692703" y="2919046"/>
            <a:ext cx="7796540" cy="2884713"/>
          </a:xfrm>
        </p:spPr>
        <p:txBody>
          <a:bodyPr>
            <a:normAutofit/>
          </a:bodyPr>
          <a:lstStyle/>
          <a:p>
            <a:r>
              <a:rPr lang="en-IN" sz="2800" dirty="0" smtClean="0"/>
              <a:t>1. </a:t>
            </a:r>
            <a:r>
              <a:rPr lang="en-IN" sz="2800" dirty="0" err="1" smtClean="0"/>
              <a:t>Vyankatesh</a:t>
            </a:r>
            <a:r>
              <a:rPr lang="en-IN" sz="2800" dirty="0" smtClean="0"/>
              <a:t> </a:t>
            </a:r>
            <a:r>
              <a:rPr lang="en-IN" sz="2800" dirty="0" err="1" smtClean="0"/>
              <a:t>Magnur</a:t>
            </a:r>
            <a:endParaRPr lang="en-IN" sz="2800" dirty="0" smtClean="0"/>
          </a:p>
          <a:p>
            <a:r>
              <a:rPr lang="en-IN" sz="2800" dirty="0" smtClean="0"/>
              <a:t>2. </a:t>
            </a:r>
            <a:r>
              <a:rPr lang="en-IN" sz="2800" dirty="0" err="1" smtClean="0"/>
              <a:t>Akhilesh</a:t>
            </a:r>
            <a:r>
              <a:rPr lang="en-IN" sz="2800" dirty="0" smtClean="0"/>
              <a:t> </a:t>
            </a:r>
            <a:r>
              <a:rPr lang="en-IN" sz="2800" dirty="0" err="1" smtClean="0"/>
              <a:t>Parate</a:t>
            </a:r>
            <a:endParaRPr lang="en-IN" sz="2800" dirty="0" smtClean="0"/>
          </a:p>
          <a:p>
            <a:r>
              <a:rPr lang="en-IN" sz="2800" dirty="0" smtClean="0"/>
              <a:t>3. </a:t>
            </a:r>
            <a:r>
              <a:rPr lang="en-IN" sz="2800" dirty="0" err="1" smtClean="0"/>
              <a:t>Baseera</a:t>
            </a:r>
            <a:r>
              <a:rPr lang="en-IN" sz="2800" dirty="0" smtClean="0"/>
              <a:t> </a:t>
            </a:r>
            <a:r>
              <a:rPr lang="en-IN" sz="2800" dirty="0" err="1" smtClean="0"/>
              <a:t>Mohammadi</a:t>
            </a:r>
            <a:r>
              <a:rPr lang="en-IN" sz="2800" dirty="0" smtClean="0"/>
              <a:t> </a:t>
            </a:r>
            <a:r>
              <a:rPr lang="en-IN" sz="2800" dirty="0" err="1" smtClean="0"/>
              <a:t>sk</a:t>
            </a:r>
            <a:endParaRPr lang="en-IN" sz="2800" dirty="0"/>
          </a:p>
        </p:txBody>
      </p:sp>
    </p:spTree>
    <p:extLst>
      <p:ext uri="{BB962C8B-B14F-4D97-AF65-F5344CB8AC3E}">
        <p14:creationId xmlns:p14="http://schemas.microsoft.com/office/powerpoint/2010/main" val="12527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Summary :</a:t>
            </a:r>
            <a:endParaRPr lang="en-IN" dirty="0"/>
          </a:p>
        </p:txBody>
      </p:sp>
      <p:sp>
        <p:nvSpPr>
          <p:cNvPr id="3" name="Content Placeholder 2"/>
          <p:cNvSpPr>
            <a:spLocks noGrp="1"/>
          </p:cNvSpPr>
          <p:nvPr>
            <p:ph idx="1"/>
          </p:nvPr>
        </p:nvSpPr>
        <p:spPr/>
        <p:txBody>
          <a:bodyPr/>
          <a:lstStyle/>
          <a:p>
            <a:pPr marL="0" indent="0">
              <a:buNone/>
            </a:pPr>
            <a:r>
              <a:rPr lang="en-US" dirty="0"/>
              <a:t>The project focuses on analyzing key performance indicators (KPIs) such as Total Revenue, Occupancy, Cancellation Rate, and Booking trends to optimize hotel operations. The data will be collected, cleaned, and analyzed to identify trends, forecast demand, and improve revenue management strategies. The analysis includes exploring revenue and booking patterns by day of the week, state, and hotel, as well as understanding capacity utilization and guest behavior. The final deliverables include interactive dashboards and reports to provide actionable insights for improving overall hotel performance.</a:t>
            </a:r>
            <a:endParaRPr lang="en-IN" dirty="0"/>
          </a:p>
        </p:txBody>
      </p:sp>
    </p:spTree>
    <p:extLst>
      <p:ext uri="{BB962C8B-B14F-4D97-AF65-F5344CB8AC3E}">
        <p14:creationId xmlns:p14="http://schemas.microsoft.com/office/powerpoint/2010/main" val="3672313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KPIs :</a:t>
            </a:r>
            <a:endParaRPr lang="en-IN" dirty="0"/>
          </a:p>
        </p:txBody>
      </p:sp>
      <p:sp>
        <p:nvSpPr>
          <p:cNvPr id="4" name="Rectangle 1"/>
          <p:cNvSpPr>
            <a:spLocks noGrp="1" noChangeArrowheads="1"/>
          </p:cNvSpPr>
          <p:nvPr>
            <p:ph idx="1"/>
          </p:nvPr>
        </p:nvSpPr>
        <p:spPr bwMode="auto">
          <a:xfrm>
            <a:off x="1987063" y="1872596"/>
            <a:ext cx="750645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Total Revenue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Occupancy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Cancellation Rate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Total Booking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Utilize Capacity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Trend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Weekday &amp; Weekend Revenue and Booking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Revenue by State &amp; Hotel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Class wise Revenue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Checked out cancelled No show</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Weekly trend Key Trend (Revenue, Total Booking, Occupancy)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52527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Excel Dashboard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053" y="1885285"/>
            <a:ext cx="8320522" cy="4075233"/>
          </a:xfrm>
        </p:spPr>
      </p:pic>
    </p:spTree>
    <p:extLst>
      <p:ext uri="{BB962C8B-B14F-4D97-AF65-F5344CB8AC3E}">
        <p14:creationId xmlns:p14="http://schemas.microsoft.com/office/powerpoint/2010/main" val="3731034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Tableau 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745" y="1885285"/>
            <a:ext cx="8491830" cy="4004035"/>
          </a:xfrm>
        </p:spPr>
      </p:pic>
    </p:spTree>
    <p:extLst>
      <p:ext uri="{BB962C8B-B14F-4D97-AF65-F5344CB8AC3E}">
        <p14:creationId xmlns:p14="http://schemas.microsoft.com/office/powerpoint/2010/main" val="138959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Power BI Dashboard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415" y="1928103"/>
            <a:ext cx="7934126" cy="4261684"/>
          </a:xfrm>
        </p:spPr>
      </p:pic>
    </p:spTree>
    <p:extLst>
      <p:ext uri="{BB962C8B-B14F-4D97-AF65-F5344CB8AC3E}">
        <p14:creationId xmlns:p14="http://schemas.microsoft.com/office/powerpoint/2010/main" val="1408260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SQL Queries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472" y="3405511"/>
            <a:ext cx="3704822" cy="12527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363" y="1662726"/>
            <a:ext cx="6275109" cy="21021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158" y="1735499"/>
            <a:ext cx="3671136" cy="15246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472" y="4860454"/>
            <a:ext cx="4950363" cy="185363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2966" y="3967098"/>
            <a:ext cx="6192506" cy="1984850"/>
          </a:xfrm>
          <a:prstGeom prst="rect">
            <a:avLst/>
          </a:prstGeom>
        </p:spPr>
      </p:pic>
    </p:spTree>
    <p:extLst>
      <p:ext uri="{BB962C8B-B14F-4D97-AF65-F5344CB8AC3E}">
        <p14:creationId xmlns:p14="http://schemas.microsoft.com/office/powerpoint/2010/main" val="318875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Conclusion :</a:t>
            </a:r>
            <a:endParaRPr lang="en-IN" dirty="0"/>
          </a:p>
        </p:txBody>
      </p:sp>
      <p:sp>
        <p:nvSpPr>
          <p:cNvPr id="3" name="Content Placeholder 2"/>
          <p:cNvSpPr>
            <a:spLocks noGrp="1"/>
          </p:cNvSpPr>
          <p:nvPr>
            <p:ph idx="1"/>
          </p:nvPr>
        </p:nvSpPr>
        <p:spPr/>
        <p:txBody>
          <a:bodyPr/>
          <a:lstStyle/>
          <a:p>
            <a:pPr marL="0" indent="0">
              <a:buNone/>
            </a:pPr>
            <a:r>
              <a:rPr lang="en-US" dirty="0"/>
              <a:t>In conclusion, the project will deliver actionable insights to optimize hotel operations, boost revenue, and enhance guest satisfaction, driving better decision-making and competitive advantage.</a:t>
            </a:r>
            <a:endParaRPr lang="en-IN" dirty="0"/>
          </a:p>
        </p:txBody>
      </p:sp>
    </p:spTree>
    <p:extLst>
      <p:ext uri="{BB962C8B-B14F-4D97-AF65-F5344CB8AC3E}">
        <p14:creationId xmlns:p14="http://schemas.microsoft.com/office/powerpoint/2010/main" val="4221232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1223</TotalTime>
  <Words>207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Hospitality Project</vt:lpstr>
      <vt:lpstr>Team:</vt:lpstr>
      <vt:lpstr>Summary :</vt:lpstr>
      <vt:lpstr>KPIs :</vt:lpstr>
      <vt:lpstr>Excel Dashboard :</vt:lpstr>
      <vt:lpstr>Tableau Dashboard</vt:lpstr>
      <vt:lpstr>Power BI Dashboard :</vt:lpstr>
      <vt:lpstr>SQL Queries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Project</dc:title>
  <dc:creator>admin</dc:creator>
  <cp:lastModifiedBy>admin</cp:lastModifiedBy>
  <cp:revision>1</cp:revision>
  <dcterms:created xsi:type="dcterms:W3CDTF">2024-08-09T05:36:27Z</dcterms:created>
  <dcterms:modified xsi:type="dcterms:W3CDTF">2024-08-10T01:59:28Z</dcterms:modified>
</cp:coreProperties>
</file>