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  <p:sldMasterId id="2147483674" r:id="rId6"/>
    <p:sldMasterId id="2147483687" r:id="rId7"/>
  </p:sldMasterIdLst>
  <p:notesMasterIdLst>
    <p:notesMasterId r:id="rId13"/>
  </p:notesMasterIdLst>
  <p:sldIdLst>
    <p:sldId id="257" r:id="rId8"/>
    <p:sldId id="259" r:id="rId9"/>
    <p:sldId id="258" r:id="rId10"/>
    <p:sldId id="256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DB692-B8CA-44F9-82C1-086D6B6B5D1C}" v="64" dt="2022-04-29T09:34:14.075"/>
    <p1510:client id="{6C9CA917-2614-4239-A183-38583F5C90AA}" v="14" dt="2022-04-29T08:17:02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42C1B-DFBA-4CF9-B0BD-1B6B35920C1A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FBABB-662A-4CDF-92A6-FA087DE52C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94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boration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9AC169-46A2-48B5-ACA0-09427955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67230" y="0"/>
            <a:ext cx="22048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cida Handwriting" panose="03010101010101010101" pitchFamily="66" charset="0"/>
              </a:defRPr>
            </a:lvl1pPr>
          </a:lstStyle>
          <a:p>
            <a:fld id="{D3EB3054-B75A-4BD7-8B3E-8DC0F614FAF3}" type="datetimeFigureOut">
              <a:rPr lang="de-DE" smtClean="0"/>
              <a:pPr/>
              <a:t>29.04.2022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AB53B4B-420C-4481-A4B5-4CD016FC2E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700" y="1102407"/>
            <a:ext cx="3708400" cy="2486931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E8B9EEA0-EA10-4B53-AD86-8EF8B6204F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3700" y="4151831"/>
            <a:ext cx="3708400" cy="2317335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1096D91C-09D3-4A7F-878A-1C2AAD2EB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7072" y="5016381"/>
            <a:ext cx="3460337" cy="1452785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331559F1-D16D-44AB-8749-D4B92CF567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52952" y="1210655"/>
            <a:ext cx="3614278" cy="1532546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E12CA973-AD54-400F-A519-4951DDCDA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18082" y="1313206"/>
            <a:ext cx="3380218" cy="2276132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7743F85-4427-4FFE-BF59-7B08F20B24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18082" y="4311356"/>
            <a:ext cx="3380218" cy="2157810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CB73603D-E0A1-3FBC-92A5-FFD196655E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06224" y="4092009"/>
            <a:ext cx="2701185" cy="377441"/>
          </a:xfrm>
        </p:spPr>
        <p:txBody>
          <a:bodyPr anchor="ctr"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1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rnOS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FF13B0-136C-4AAA-9AEE-4B23590BA0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748" y="863125"/>
            <a:ext cx="2717562" cy="3962400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4132AEB4-A9A3-4860-A9B5-77BDC916B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747" y="5127476"/>
            <a:ext cx="5583253" cy="1341689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C864CF7C-94C7-4210-99C1-A5E3459A4D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9270" y="2971088"/>
            <a:ext cx="2796730" cy="1854437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5BD330EE-8CF6-46D9-9777-13711606ED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99270" y="863125"/>
            <a:ext cx="2796730" cy="1806012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137A259-E81C-4821-B79A-29187D2068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5127476"/>
            <a:ext cx="5583253" cy="1341690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735C7E14-939D-4810-8D8D-938756CF55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30776" y="2971088"/>
            <a:ext cx="2796730" cy="1854437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D7E0A7A5-64A4-41D2-AC6E-2CD4788B45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30776" y="863125"/>
            <a:ext cx="2796730" cy="1806012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0236CB7C-8623-4283-BFF4-A9E6D272A2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27506" y="2971088"/>
            <a:ext cx="2796730" cy="1854437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6FE8BF0D-D933-4B98-AE6A-1AFB37BA5E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27506" y="863125"/>
            <a:ext cx="2796730" cy="1806012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03CA6060-8A8D-4DF9-99BC-CF948AD951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53181" y="2525994"/>
            <a:ext cx="2556023" cy="1259793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783D1366-057E-42B3-B796-82F1565CA3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6778" y="179462"/>
            <a:ext cx="958553" cy="279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EE8F8E04-119B-41DE-8128-757AB99CBC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65683" y="179462"/>
            <a:ext cx="1036059" cy="279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de-DE"/>
              <a:t>01.04.2022</a:t>
            </a:r>
          </a:p>
        </p:txBody>
      </p:sp>
    </p:spTree>
    <p:extLst>
      <p:ext uri="{BB962C8B-B14F-4D97-AF65-F5344CB8AC3E}">
        <p14:creationId xmlns:p14="http://schemas.microsoft.com/office/powerpoint/2010/main" val="79463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ED160-9424-474D-A2FA-23B16CFB7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27640C-C3A1-48E7-93EF-1B8140920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462E41-A23B-4E03-889B-BCBECC2C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CA5-DA42-493C-8EE0-578EE436C271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BE05D-4729-4AE2-82DD-7EAB587D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9D028D-E582-4F48-942A-CC63C01F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647D-6728-4B36-9DEF-A20DA79B16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413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1A407-F7B0-4F86-93F1-30259912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9CB2C-BA5F-4970-BECD-A7FC9EA0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5504E8-77F5-4637-94FA-0A737139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CA5-DA42-493C-8EE0-578EE436C271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9E8FE8-1214-44C6-8789-334D9918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B213C0-1BD3-46EE-A0E9-531AD80F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647D-6728-4B36-9DEF-A20DA79B16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712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BBB9A-3F85-4941-850A-F9878E99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46BBC0-31D9-421B-85DB-EEFF07BD3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F5E433-70A9-4EC9-88F7-FA71FC8F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CA5-DA42-493C-8EE0-578EE436C271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123F1C-0A84-4C19-BD6A-0B9EA831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EB5E1A-15B9-4794-B251-12AA23F0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647D-6728-4B36-9DEF-A20DA79B16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492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13C2C-D65D-47EA-98E5-FF052E0F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C3B2E-0FE6-4AD3-8572-615731A45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821238-B62E-47D3-8E94-5772A63B1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C7C4E2-CF3C-44D2-A1A4-749484D9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CA5-DA42-493C-8EE0-578EE436C271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ECE42A-5137-46F0-9633-80139471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FC5F3-E8BC-4E4F-BD86-E0465D38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647D-6728-4B36-9DEF-A20DA79B16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360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0CE3D-5ADD-4F18-B5FD-441EF856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13B20C-709B-46CA-92B3-12F08AA18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34AD17-3515-4F28-97FB-D569431EE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13EF70-3938-464E-BCE9-EDE32EE8F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4FFB77-3138-4FD7-91A7-1C433B0FD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7256BA-3760-4623-91CC-72EEDD7A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CA5-DA42-493C-8EE0-578EE436C271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E29C45-F05F-466F-908D-0A1863FF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692F85-6B11-4793-93CA-757F396C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647D-6728-4B36-9DEF-A20DA79B16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29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trospektive 4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64D326BB-B8BB-84A3-D2AA-083D5EEF89D3}"/>
              </a:ext>
            </a:extLst>
          </p:cNvPr>
          <p:cNvSpPr txBox="1"/>
          <p:nvPr userDrawn="1"/>
        </p:nvSpPr>
        <p:spPr>
          <a:xfrm>
            <a:off x="326571" y="642646"/>
            <a:ext cx="5769429" cy="28623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LIKED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5DF185B-C14B-2CF0-FF1B-EC9C7AB66DEE}"/>
              </a:ext>
            </a:extLst>
          </p:cNvPr>
          <p:cNvSpPr txBox="1"/>
          <p:nvPr userDrawn="1"/>
        </p:nvSpPr>
        <p:spPr>
          <a:xfrm>
            <a:off x="6096000" y="642646"/>
            <a:ext cx="5850294" cy="28623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LEARNED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09E59DA-6BB3-BEC8-2727-97509E153B56}"/>
              </a:ext>
            </a:extLst>
          </p:cNvPr>
          <p:cNvSpPr txBox="1"/>
          <p:nvPr userDrawn="1"/>
        </p:nvSpPr>
        <p:spPr>
          <a:xfrm>
            <a:off x="326571" y="3504968"/>
            <a:ext cx="5769429" cy="28623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LACKED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C7FB4E6-CB70-83CD-934E-75E9FBEED335}"/>
              </a:ext>
            </a:extLst>
          </p:cNvPr>
          <p:cNvSpPr txBox="1"/>
          <p:nvPr userDrawn="1"/>
        </p:nvSpPr>
        <p:spPr>
          <a:xfrm>
            <a:off x="6096000" y="3504968"/>
            <a:ext cx="5850294" cy="28623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LONGED FOR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12CC50E-81CE-A6B1-C31A-46B9E3A7CECC}"/>
              </a:ext>
            </a:extLst>
          </p:cNvPr>
          <p:cNvSpPr txBox="1"/>
          <p:nvPr userDrawn="1"/>
        </p:nvSpPr>
        <p:spPr>
          <a:xfrm>
            <a:off x="326571" y="6386108"/>
            <a:ext cx="11619723" cy="230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900" dirty="0"/>
              <a:t>TEAM:									DATUM: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8A04CD6-41C6-3359-2EC4-4C3080F898C5}"/>
              </a:ext>
            </a:extLst>
          </p:cNvPr>
          <p:cNvSpPr txBox="1"/>
          <p:nvPr userDrawn="1"/>
        </p:nvSpPr>
        <p:spPr>
          <a:xfrm>
            <a:off x="5000625" y="231535"/>
            <a:ext cx="24765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RETROSPEKTIVE – 4L-Methode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1F831FF5-843C-3247-20EA-6ACA620889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700" y="1102407"/>
            <a:ext cx="5626100" cy="2326593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C9216A89-A62F-4614-DF50-B684D55DB6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08097" y="1102407"/>
            <a:ext cx="5626100" cy="2326593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27544EC9-AD08-09B7-DEE0-F64F9A5C31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0" y="3888761"/>
            <a:ext cx="5626100" cy="2326593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1B56B818-EBF9-AA16-7256-E6ED283FC0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8097" y="3888761"/>
            <a:ext cx="5626100" cy="2326593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6663B70E-32BA-6D75-3BBF-A811B6F985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5650" y="6367290"/>
            <a:ext cx="5626100" cy="259175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7738AF0-5D45-144E-57DD-FD34E2258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52379" y="6367290"/>
            <a:ext cx="2781818" cy="259175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76839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0C655-465B-4C88-B421-25092A8A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2CD626-4116-4452-9F77-F11E72A6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CA5-DA42-493C-8EE0-578EE436C271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CA493E-603F-43AE-BA02-67EFF198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F2F202-1887-4105-B417-BB808B06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647D-6728-4B36-9DEF-A20DA79B16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462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F3B0F6-CF07-4D83-AD52-70A81E54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CA5-DA42-493C-8EE0-578EE436C271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95A8B8-7D13-4A89-8F5E-9B264744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682523-65EC-4B00-B243-E1EEFC58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647D-6728-4B36-9DEF-A20DA79B16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847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A56E9-0D01-4CC3-91C8-C2CD3396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CAF9CC-A572-4408-959F-C62D4252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1AEFFF-943B-4F70-A1D4-9AC5DFF60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68E727-642F-4574-8F3B-036C2FB0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CA5-DA42-493C-8EE0-578EE436C271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39847F-FC9F-444A-B63F-831823D8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579F84-1D76-43B1-A228-3A656131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647D-6728-4B36-9DEF-A20DA79B16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497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1D693-C776-4FBB-B82B-88F57080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48F77A1-53DA-49DF-ACCF-C5E8EABF5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D141D5-151C-445F-9A67-CA2DC29F5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E729B7-9089-4563-A42B-16D349F3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CA5-DA42-493C-8EE0-578EE436C271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2075E2-6CA8-4943-B772-1FCC1C43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1192EE-F762-4FA3-A86F-D3DBF98C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647D-6728-4B36-9DEF-A20DA79B16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111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99F70-36C8-4BEA-A516-20BF785D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4F385F-B099-4165-8B0C-D60FAC110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E5365E-6D36-4964-92CE-332A306E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CA5-DA42-493C-8EE0-578EE436C271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179EE-5A5F-42A9-B689-613A7D47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FB2B07-A5B2-44F2-BB67-2D6D2A0C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647D-6728-4B36-9DEF-A20DA79B16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9462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32C67A-21CC-4321-B42C-C5DB64F03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E55EA7-00ED-454C-8C07-2D7FFCA7F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BAB666-BB83-4DF5-8BE9-EC8CBA85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CA5-DA42-493C-8EE0-578EE436C271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823A33-958A-4DA4-94FA-4EBAC62D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8BFEB1-CF17-46A5-8902-35CF81A9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647D-6728-4B36-9DEF-A20DA79B16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099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rnOS Workpl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6">
            <a:extLst>
              <a:ext uri="{FF2B5EF4-FFF2-40B4-BE49-F238E27FC236}">
                <a16:creationId xmlns:a16="http://schemas.microsoft.com/office/drawing/2014/main" id="{B724238B-335D-4870-A696-CB6EEB422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3042" y="1390117"/>
            <a:ext cx="2796730" cy="487108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912ACD4-0069-4E54-922F-B141A8A5C6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0755" y="4426722"/>
            <a:ext cx="1692068" cy="1854437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F51F436D-55B7-416A-8DBF-51B6CD16DE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3042" y="2971089"/>
            <a:ext cx="2796730" cy="487108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577E4841-5C1F-41A4-9BB9-64D437A88D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38243" y="2179177"/>
            <a:ext cx="1871529" cy="489959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14CEA35E-B0DE-49FA-8A55-2CC96C950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12793" y="5994875"/>
            <a:ext cx="2503918" cy="559749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C5FCA01F-F02F-4DBA-81CE-9FC07D901B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18783" y="3106397"/>
            <a:ext cx="2397928" cy="487108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532F899-38F0-410F-A9BF-DF67B9F6D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60764" y="1316051"/>
            <a:ext cx="2556024" cy="410199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A5B0AAE1-989C-4901-9CEE-C4DA9B4A6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5513" y="2153541"/>
            <a:ext cx="2510209" cy="384560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62FCE946-B0BD-47ED-9A9E-B14AABC212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904576" y="1316051"/>
            <a:ext cx="1674382" cy="561174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FA636845-5F99-4A27-965A-EC1422A277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0765" y="2203389"/>
            <a:ext cx="3255946" cy="556903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A724FCD1-3E84-4A04-944E-C935E78EF99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6778" y="179462"/>
            <a:ext cx="958553" cy="279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F2598A1-9A75-4731-A025-7275E194F0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65683" y="179462"/>
            <a:ext cx="1036059" cy="279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de-DE"/>
              <a:t>01.04.2022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85C4549B-6EA6-4E00-8F98-586FF4E27BA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18783" y="3968098"/>
            <a:ext cx="2397928" cy="487108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78EDB2F1-AACF-4474-ABBE-0781E47E1C1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15513" y="2830083"/>
            <a:ext cx="2510209" cy="384560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6B24E305-4F27-433A-83C0-786930CE73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115513" y="3506625"/>
            <a:ext cx="2510209" cy="384560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26E49C79-7DCC-40B1-962A-BAA818A55EA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15513" y="4234442"/>
            <a:ext cx="2510209" cy="384560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8EC08461-E1B4-41F7-BBAB-EB4F042A393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15512" y="4899590"/>
            <a:ext cx="2510209" cy="384560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530A6BD2-059A-432A-8217-275CC4D96DC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21803" y="5972799"/>
            <a:ext cx="2503918" cy="559749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962487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972F5-13B4-4DB2-875E-96AAADC57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57F535-38ED-489C-9AFA-17DC47769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39A04-6886-4A2C-AE3C-E350F0C3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FBF-8F12-42DA-AEDA-6F41C0298F20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499A82-602F-4FE3-9C12-4BF84811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DB4C7B-E182-405D-9E96-B399A892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30C-0AD3-48CA-B1D4-96C9DE2F3D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521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FB8CE-5DE1-466C-B23C-ABB53A2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F05F50-7BE6-46AB-B3DB-706AA484C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E5B87-54ED-4D9B-A925-6EB6BD7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FBF-8F12-42DA-AEDA-6F41C0298F20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D04D30-6449-4225-B3FD-5260467B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1E5860-00C7-47EC-AF62-48BEBB79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30C-0AD3-48CA-B1D4-96C9DE2F3D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700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4D2CA-60CD-470A-92A9-8CAA3150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524B11-77F6-46AF-9200-6C716BD03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8871C6-ECAF-4049-BB55-4ED79502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FBF-8F12-42DA-AEDA-6F41C0298F20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C5EBA2-A549-4EC2-8770-F2DB98D6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A4B865-9AC5-4D16-A244-B929FA19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30C-0AD3-48CA-B1D4-96C9DE2F3D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60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C8AC5-A6CD-4CC9-B657-1C7AB4B3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A98DD-D62D-4186-B4B0-5A036C27E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E9E2A8-42BA-40DD-8A82-5FD3836F3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C007E2-1053-4F35-8CFB-99A8E7E7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FBF-8F12-42DA-AEDA-6F41C0298F20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57A03E-A273-4422-823D-FBD42035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A0CCAB-8BFE-4487-9C55-5E2BD210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30C-0AD3-48CA-B1D4-96C9DE2F3D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6025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E0A75-36A3-42DC-B146-B85AA147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B2B801-0293-4213-9629-A2EC357F7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179F51-F58E-428C-AE62-CBB6E3308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502238-F2FB-4FAE-86AF-874394C52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08F05C-2B79-4619-8338-D2B44298A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73C2B7-D026-4916-900C-406DF1EC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FBF-8F12-42DA-AEDA-6F41C0298F20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DE7305-C8DE-4EFA-A791-0E411DAF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06F555-7AEF-41BC-AC09-0908D6CF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30C-0AD3-48CA-B1D4-96C9DE2F3D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945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3ED30-D80E-4FE9-A529-02AABF04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52239D-378A-44B3-8E18-382A50E5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FBF-8F12-42DA-AEDA-6F41C0298F20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46FC1F-8969-43AC-B74C-23D9C79D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D189DB-7801-4863-B345-917EEA95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30C-0AD3-48CA-B1D4-96C9DE2F3D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707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DC8F38-28D5-406F-9DF4-8CDC246F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FBF-8F12-42DA-AEDA-6F41C0298F20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3F1B4E-0233-484C-82A7-103988BF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49756C-D742-4516-9822-C1FE5019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30C-0AD3-48CA-B1D4-96C9DE2F3D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48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1FEA9-6576-459B-839E-265A3D4D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96ADED-D04D-407F-A036-680C2159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E6F15F-8301-46B9-8FE9-8E8B8EA80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961DC4-A87D-45A3-8B09-10CF4C68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FBF-8F12-42DA-AEDA-6F41C0298F20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73F423-F1C5-44C6-909A-2F8AB383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A137BB-3F61-4CAD-9E8E-333F014A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30C-0AD3-48CA-B1D4-96C9DE2F3D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041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287D3-BE4C-409A-81F9-F19DD82E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AEAA85-F755-429C-A9C1-9F49AEDF6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FE4DB1-3C67-42F9-9385-46DAE0497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44BBCE-8410-4427-BF2F-D0A35FEA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FBF-8F12-42DA-AEDA-6F41C0298F20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EFFFA5-9136-4F18-B983-C8FDBD58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9CABEB-ACA9-41CA-82DD-5B253B48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30C-0AD3-48CA-B1D4-96C9DE2F3D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8966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5ADE2-5466-407F-9451-5117D4FB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98BD2D-0401-4BCC-B12C-97875FDB0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F1A3C-C979-4ABE-B233-975423E5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FBF-8F12-42DA-AEDA-6F41C0298F20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6FB3EF-E029-43DD-8B1E-E5989403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33F9D9-5EDC-4DAE-A66C-5F22F22F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30C-0AD3-48CA-B1D4-96C9DE2F3D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8190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6CBD539-27DA-4A55-802F-9155A5E03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D3BFA6-0392-43BB-8253-598D07604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A6D66A-7E5B-4863-A94C-CE57E75F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FBF-8F12-42DA-AEDA-6F41C0298F20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9DEFDE-5748-4A79-ACFE-EDCFDF91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D9676F-991C-4399-B46A-BE2AF710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30C-0AD3-48CA-B1D4-96C9DE2F3D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6788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rnOS Wh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6">
            <a:extLst>
              <a:ext uri="{FF2B5EF4-FFF2-40B4-BE49-F238E27FC236}">
                <a16:creationId xmlns:a16="http://schemas.microsoft.com/office/drawing/2014/main" id="{0914E8E3-8BE9-404A-A802-2C475F8C2B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" y="521292"/>
            <a:ext cx="3649055" cy="3717422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936811D-543A-4BC0-8272-0C745549A0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3561" y="5067657"/>
            <a:ext cx="7023206" cy="1790344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41BEFAC-5996-4152-A489-9F560C52F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05615" y="521291"/>
            <a:ext cx="3565852" cy="3717422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1B8AC9-C1E8-447B-B5AD-32EEC78ED266}"/>
              </a:ext>
            </a:extLst>
          </p:cNvPr>
          <p:cNvSpPr txBox="1"/>
          <p:nvPr userDrawn="1"/>
        </p:nvSpPr>
        <p:spPr>
          <a:xfrm>
            <a:off x="0" y="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Mein </a:t>
            </a:r>
            <a:r>
              <a:rPr lang="de-DE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lernOS</a:t>
            </a:r>
            <a:r>
              <a:rPr lang="de-DE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Wheel – </a:t>
            </a:r>
            <a:r>
              <a:rPr lang="de-DE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Skillset</a:t>
            </a:r>
            <a:r>
              <a:rPr lang="de-DE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/ Mindset / </a:t>
            </a:r>
            <a:r>
              <a:rPr lang="de-DE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Toolset</a:t>
            </a:r>
            <a:endParaRPr lang="de-DE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53958297-2BAF-4A53-AE92-A9DBDDCE2A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46778" y="179462"/>
            <a:ext cx="958553" cy="279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433A9CC-33FF-42CD-A27D-68E01D024D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765683" y="179462"/>
            <a:ext cx="1036059" cy="279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de-DE"/>
              <a:t>01.04.2022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484E3A1-A304-4CAC-B50A-ED75BDFBE40B}"/>
              </a:ext>
            </a:extLst>
          </p:cNvPr>
          <p:cNvCxnSpPr/>
          <p:nvPr userDrawn="1"/>
        </p:nvCxnSpPr>
        <p:spPr>
          <a:xfrm flipH="1">
            <a:off x="-1" y="4315626"/>
            <a:ext cx="4016524" cy="2401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E8FA31C-AEA4-4330-B3D0-9B30133EE5B8}"/>
              </a:ext>
            </a:extLst>
          </p:cNvPr>
          <p:cNvCxnSpPr>
            <a:cxnSpLocks/>
          </p:cNvCxnSpPr>
          <p:nvPr userDrawn="1"/>
        </p:nvCxnSpPr>
        <p:spPr>
          <a:xfrm>
            <a:off x="8245267" y="4315626"/>
            <a:ext cx="3946733" cy="2401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A34088B-3623-4CB8-B0A1-777701BDD66F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0"/>
            <a:ext cx="0" cy="658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7840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662A9-C4D2-4E80-B5A4-2BDFEC0E4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CA6062-799E-44BB-936B-F810B14AA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98A0B-3BBD-43A3-A134-76B51D8E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D42C-D020-4091-9870-47F41B24BADE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7AB106-BECC-421D-AECE-059103AA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288BC6-7AE3-4C78-ABB9-B8FB6E7A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C13C-7C38-4629-85CF-52B6BB7B1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3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33159-F83B-4D98-930B-C92E3883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910FE-9FF8-4D5C-96A1-B8C9742FE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D8406D-D717-483C-833A-ABDC99A1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D42C-D020-4091-9870-47F41B24BADE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1ED7C-2B42-44C3-85C4-2DA32F37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6AD7CD-B546-4E40-A05B-DB8F3A3F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C13C-7C38-4629-85CF-52B6BB7B1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7083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BB069-B6DD-4E8D-B982-9D58030B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4D8DFC-7837-471F-B89E-2DD5D7E9F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D0A4F8-0E48-4F20-B6D1-724F0CB7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D42C-D020-4091-9870-47F41B24BADE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00A30E-D2E1-447B-A31F-E884D8A2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C22C39-E46A-4F3C-853F-4C7E8177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C13C-7C38-4629-85CF-52B6BB7B1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6348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E96B-2286-41C5-892A-F6F5B6C4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5163ED-95E6-4F53-BC21-8A2A9EBA9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A2CE8-C6CE-461C-9D96-670D37D5C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77C46C-7B25-4B9C-ABDB-C34A6ADB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D42C-D020-4091-9870-47F41B24BADE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D03F13-0844-42AD-9815-E9C33397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FA8188-560D-4FB6-B70A-9F843711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C13C-7C38-4629-85CF-52B6BB7B1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4486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CC6FE-869D-48C8-B919-84D0A73E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6F9B43-9F9F-456C-9032-2338081AD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BF6B81-9551-420C-9405-267D398F1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608A6D-8968-4D1E-830E-0EB019AF8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194810-0BBD-42E6-9016-6FA557B04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769FA4-6635-4F00-9506-4A1FC6B7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D42C-D020-4091-9870-47F41B24BADE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1BCBE1-A8D3-4FDC-B1DC-45BDB84A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6788EA-6B45-4457-B915-2967E4C0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C13C-7C38-4629-85CF-52B6BB7B1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0040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0E679-7075-4E80-B0ED-6C7A9266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A53FCA-B2DE-40E3-A841-CADFAC07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D42C-D020-4091-9870-47F41B24BADE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9D2E95-3DFC-41B0-A400-9981C393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121666-3C34-47E9-8D99-4576F166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C13C-7C38-4629-85CF-52B6BB7B1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9015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6174B8F-1DA1-444E-92F8-0F2AC147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D42C-D020-4091-9870-47F41B24BADE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5E6DC5-8FB2-4963-A0DC-18EDE370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B9697F-24EF-4D2B-9893-0E815321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C13C-7C38-4629-85CF-52B6BB7B1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809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8E057-4E11-4FCB-B44B-C4215D50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CAE979-5D75-40DA-9E98-FCE61ACF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3B7F02-39CD-45ED-801A-22B49E01D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CFEC7A-C915-46FB-A81D-9EB7FAAC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D42C-D020-4091-9870-47F41B24BADE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566108-10EA-483B-9A5C-A9C65077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58E55B-8B5D-4C3B-92CC-4B2FED9B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C13C-7C38-4629-85CF-52B6BB7B1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6352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2D581-AC05-476C-8128-61DEEED0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A5F1592-EFA3-4637-B6BC-D11E95BAC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01F57B-F8EC-4511-A19F-3A2DF1B44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75EF3E-C1AD-4F76-BCE5-5545F49F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D42C-D020-4091-9870-47F41B24BADE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8C4AFC-3BC6-43F9-B414-C7C41AD9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684EF9-276A-4F8F-8C83-537102C0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C13C-7C38-4629-85CF-52B6BB7B1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3948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A37A1-E66C-4586-A2BB-A5289D5B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3D755F-6373-410D-AF00-ED4CCF293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FDE0D-570E-435A-A28A-D7E95C96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D42C-D020-4091-9870-47F41B24BADE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822323-4717-4851-8640-0DBD3F00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CD306-4689-45B8-A2DE-B2097A6B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C13C-7C38-4629-85CF-52B6BB7B1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4774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5EA435-83EF-4C7E-987A-1C27BBA51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0CAB1B-59B1-4391-8086-DF63467C7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873650-B354-4D1F-87A2-47ACB3C2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D42C-D020-4091-9870-47F41B24BADE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D92331-1EE4-4F46-9F3F-11549095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B03B77-A471-4A3C-9AC5-F878929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C13C-7C38-4629-85CF-52B6BB7B1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49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s://creativecommons.org/licenses/by/4.0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hyperlink" Target="https://creativecommons.org/licenses/by/4.0" TargetMode="Externa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hyperlink" Target="https://creativecommons.org/licenses/by/4.0" TargetMode="Externa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4">
            <a:extLst>
              <a:ext uri="{FF2B5EF4-FFF2-40B4-BE49-F238E27FC236}">
                <a16:creationId xmlns:a16="http://schemas.microsoft.com/office/drawing/2014/main" id="{B8ED55DA-6816-4DFA-87D9-E2B23677B73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5651"/>
            <a:ext cx="12202046" cy="6863651"/>
          </a:xfrm>
          <a:prstGeom prst="rect">
            <a:avLst/>
          </a:prstGeom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E1F1B2B5-516F-6501-3B96-830D38B308DE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009" y="6673174"/>
            <a:ext cx="517148" cy="17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C56A6CC-9D60-35AF-CD48-458CE24C5444}"/>
              </a:ext>
            </a:extLst>
          </p:cNvPr>
          <p:cNvSpPr txBox="1"/>
          <p:nvPr userDrawn="1"/>
        </p:nvSpPr>
        <p:spPr>
          <a:xfrm>
            <a:off x="8810714" y="6621898"/>
            <a:ext cx="293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/>
              <a:t>Dieses Werk steht unter der Creative Commons Attribution 4.0 International Lizenz.</a:t>
            </a:r>
          </a:p>
          <a:p>
            <a:r>
              <a:rPr lang="de-DE" sz="600"/>
              <a:t>Eine Kopie der Lizenz befindet sich unter </a:t>
            </a:r>
            <a:r>
              <a:rPr lang="de-DE" sz="600">
                <a:hlinkClick r:id="rId17"/>
              </a:rPr>
              <a:t>https://creativecommons.org/licenses/by/4.0</a:t>
            </a:r>
            <a:r>
              <a:rPr lang="de-DE" sz="6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0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FDC4B6C-DF39-4F9A-9298-821F7E56F6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A8F2D2-6BBD-4407-AB14-96B662CB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6C10BD-C027-406F-BB4D-9C6F4AC3A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667D31-225F-4396-AC46-E348DF86D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FCCA5-DA42-493C-8EE0-578EE436C271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9DC05-AE99-4E86-931D-597A5469F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09DDBC-C348-41CD-ADE3-DB0FEEE86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D647D-6728-4B36-9DEF-A20DA79B16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5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ABE5BF6-03DC-4616-B1C2-15EB97348C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4C9426-BC90-41AE-9F69-E78FF2437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AADFCE-1A45-4BF9-A429-2C1CD2702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F510EC-D613-491D-9165-3259C2440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12FBF-8F12-42DA-AEDA-6F41C0298F20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969D0E-AE71-4593-9F9B-17F4C95BD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FEBAD-D2DC-4C53-8EC0-60A2A5F90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3D30C-0AD3-48CA-B1D4-96C9DE2F3D19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985ED8E1-8F5F-07B3-5030-6E1D208692A6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009" y="6673174"/>
            <a:ext cx="517148" cy="17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C321638-40BB-D164-273C-3EBBA0BE33BD}"/>
              </a:ext>
            </a:extLst>
          </p:cNvPr>
          <p:cNvSpPr txBox="1"/>
          <p:nvPr userDrawn="1"/>
        </p:nvSpPr>
        <p:spPr>
          <a:xfrm>
            <a:off x="8810714" y="6630444"/>
            <a:ext cx="293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/>
              <a:t>Dieses Werk steht unter der Creative Commons Attribution 4.0 International Lizenz.</a:t>
            </a:r>
          </a:p>
          <a:p>
            <a:r>
              <a:rPr lang="de-DE" sz="600"/>
              <a:t>Eine Kopie der Lizenz befindet sich unter </a:t>
            </a:r>
            <a:r>
              <a:rPr lang="de-DE" sz="600">
                <a:hlinkClick r:id="rId16"/>
              </a:rPr>
              <a:t>https://creativecommons.org/licenses/by/4.0</a:t>
            </a:r>
            <a:r>
              <a:rPr lang="de-DE" sz="6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7577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A02517DE-E3CD-4FF7-96CF-23ECCD3F2E6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164792" y="365125"/>
            <a:ext cx="5862416" cy="5507555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E5C8D64-6B91-4491-B7B7-84C4CDFCEE6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00" b="92648"/>
          <a:stretch/>
        </p:blipFill>
        <p:spPr bwMode="auto">
          <a:xfrm>
            <a:off x="8412503" y="0"/>
            <a:ext cx="3779497" cy="50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1AEE719-FD1F-43E8-BEF4-A8117BB1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AB6057-3F52-4256-A4D0-08C8312F6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C73EF2-8D56-43E3-8F00-63396975C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3D42C-D020-4091-9870-47F41B24BADE}" type="datetimeFigureOut">
              <a:rPr lang="de-DE" smtClean="0"/>
              <a:t>29.04.2022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D566EB-2B5B-45C4-A766-E63C3F028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639591-60CD-45F5-A93B-2785E830C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C13C-7C38-4629-85CF-52B6BB7B1CF6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A3511A66-C904-0683-A046-F750DBE84F40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009" y="6673174"/>
            <a:ext cx="517148" cy="17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87F90A4-38F7-97B2-6FD9-FC9712430FDD}"/>
              </a:ext>
            </a:extLst>
          </p:cNvPr>
          <p:cNvSpPr txBox="1"/>
          <p:nvPr userDrawn="1"/>
        </p:nvSpPr>
        <p:spPr>
          <a:xfrm>
            <a:off x="8810714" y="6621898"/>
            <a:ext cx="293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/>
              <a:t>Dieses Werk steht unter der Creative Commons Attribution 4.0 International Lizenz.</a:t>
            </a:r>
          </a:p>
          <a:p>
            <a:r>
              <a:rPr lang="de-DE" sz="600"/>
              <a:t>Eine Kopie der Lizenz befindet sich unter </a:t>
            </a:r>
            <a:r>
              <a:rPr lang="de-DE" sz="600">
                <a:hlinkClick r:id="rId17"/>
              </a:rPr>
              <a:t>https://creativecommons.org/licenses/by/4.0</a:t>
            </a:r>
            <a:r>
              <a:rPr lang="de-DE" sz="6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9160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15BA04D8-CA81-42BB-820C-061B97554D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7" name="Textplatzhalter 36">
            <a:extLst>
              <a:ext uri="{FF2B5EF4-FFF2-40B4-BE49-F238E27FC236}">
                <a16:creationId xmlns:a16="http://schemas.microsoft.com/office/drawing/2014/main" id="{EE7425D8-7ACC-4990-8154-99307EBDEE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0EA277EF-088B-4444-8A55-592B7721BC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D783C290-1069-438D-BCC8-9878D30CB8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1FD57DED-FFA2-4229-A74B-5F34532A58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C95B6350-D134-4AC0-B690-F2539B7211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58866AB1-273B-4034-8BB0-BCA3D52483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B2A3ACDE-C4A6-4D3F-A52C-2FD889F6DD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774A08A9-AC53-4310-ABE9-8233FC1011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CC3C1848-27C4-49A8-BCB9-5C8287666B1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1273B2FF-1EE9-4D71-9FDE-A859948DBF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6E839D06-2490-4B6F-8B50-8E73897B41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9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FB45EB7-59F9-43FA-A738-BDFFDF10D6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1640422-53DF-4358-8B29-9C56B5245E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6677F2A-99D2-42AF-AB70-E841BF31E4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2497CAC-D0EC-43CB-987D-0A30CD3DE70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55D5E6F5-CB33-4A97-B7E0-4F2AFD139D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98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854C57-F75F-4A9A-A985-1436711092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3F1137-0F84-4CDC-9F41-906B5E5EE9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9677032-5600-4627-811A-AEA82AE545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E3D46A6-7F60-45C0-94B3-F2134B4CC0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DD74E45-8E06-40E3-B5EF-EE1FDB2F79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627397C-7192-49F2-A200-4CB1AA7B5F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5E263D3-A52E-4BDB-9C69-63779108B5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9DFF4FA-3B6D-414B-8EBE-D6E666CB6F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6DC6798-1E5C-41C7-A72D-118ECDF18D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C09A6B2-B187-4F61-BC88-50A0D0D5B58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6A0B1AD-9355-4E3C-842F-A976A2AEC5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A2EBC37-DC3B-4C7B-AFBD-0C1051C240F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F0B668F0-3118-4DB8-B243-4BD2C613975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D18E2DA-3244-46CA-9E7A-07EF7FC2C3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4145CA61-A9EC-417D-843D-E6144D436C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02D0FABA-361B-43B0-B9B3-EC617B2149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D906B5B-EC12-43BB-9AD9-1CCAA79DFA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0E746E7C-4F99-45E8-9DE3-B8C7C6CD05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67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D78CBC3-F2B0-45A0-A9DA-BA96C42C5F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>
                <a:effectLst/>
                <a:latin typeface="Calibri" panose="020F0502020204030204" pitchFamily="34" charset="0"/>
              </a:rPr>
              <a:t>Wir treffen uns </a:t>
            </a:r>
            <a:r>
              <a:rPr lang="de-DE" sz="1200">
                <a:solidFill>
                  <a:srgbClr val="D8D8D8"/>
                </a:solidFill>
                <a:effectLst/>
                <a:latin typeface="Calibri" panose="020F0502020204030204" pitchFamily="34" charset="0"/>
              </a:rPr>
              <a:t>[1x wöchentlich - Dauer, Rhythmus, Ort, Zeitpunkt]</a:t>
            </a:r>
            <a:r>
              <a:rPr lang="de-DE" sz="1200">
                <a:effectLst/>
                <a:latin typeface="Calibri" panose="020F0502020204030204" pitchFamily="34" charset="0"/>
              </a:rPr>
              <a:t>. </a:t>
            </a:r>
            <a:br>
              <a:rPr lang="de-DE" sz="1200">
                <a:effectLst/>
                <a:latin typeface="Calibri" panose="020F0502020204030204" pitchFamily="34" charset="0"/>
              </a:rPr>
            </a:br>
            <a:r>
              <a:rPr lang="de-DE" sz="1200">
                <a:effectLst/>
                <a:latin typeface="Calibri" panose="020F0502020204030204" pitchFamily="34" charset="0"/>
              </a:rPr>
              <a:t>Wenn wir Video nutzen, werden wir als Videokonferenzlösung für Treffen </a:t>
            </a:r>
            <a:r>
              <a:rPr lang="de-DE" sz="1200">
                <a:solidFill>
                  <a:srgbClr val="D8D8D8"/>
                </a:solidFill>
                <a:effectLst/>
                <a:latin typeface="Calibri" panose="020F0502020204030204" pitchFamily="34" charset="0"/>
              </a:rPr>
              <a:t>[Videokonferenztool] </a:t>
            </a:r>
            <a:r>
              <a:rPr lang="de-DE" sz="1200">
                <a:effectLst/>
                <a:latin typeface="Calibri" panose="020F0502020204030204" pitchFamily="34" charset="0"/>
              </a:rPr>
              <a:t>verwenden. </a:t>
            </a:r>
            <a:br>
              <a:rPr lang="de-DE" sz="1200">
                <a:effectLst/>
                <a:latin typeface="Calibri" panose="020F0502020204030204" pitchFamily="34" charset="0"/>
              </a:rPr>
            </a:br>
            <a:endParaRPr lang="de-DE" sz="120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>
                <a:effectLst/>
                <a:latin typeface="Calibri"/>
                <a:cs typeface="Calibri"/>
              </a:rPr>
              <a:t>Wir werden uns die Dokumente nicht gegenseitig per E-Mail zusenden, sondern die Links zu den Dokumenten in unserer </a:t>
            </a:r>
            <a:r>
              <a:rPr lang="de-DE" sz="1200">
                <a:solidFill>
                  <a:srgbClr val="D8D8D8"/>
                </a:solidFill>
                <a:effectLst/>
                <a:latin typeface="Calibri"/>
                <a:cs typeface="Calibri"/>
              </a:rPr>
              <a:t>[Dokumentenbibliothek]</a:t>
            </a:r>
            <a:r>
              <a:rPr lang="de-DE" sz="1200">
                <a:effectLst/>
                <a:latin typeface="Calibri"/>
                <a:cs typeface="Calibri"/>
              </a:rPr>
              <a:t> veröffentlichen und gemeinsam nutzen.</a:t>
            </a:r>
            <a:br>
              <a:rPr lang="de-DE" sz="1200">
                <a:effectLst/>
                <a:latin typeface="Calibri" panose="020F0502020204030204" pitchFamily="34" charset="0"/>
              </a:rPr>
            </a:br>
            <a:endParaRPr lang="de-DE" sz="1200">
              <a:effectLst/>
              <a:latin typeface="Calibri" panose="020F0502020204030204" pitchFamily="34" charset="0"/>
            </a:endParaRPr>
          </a:p>
          <a:p>
            <a:pPr rtl="0">
              <a:spcAft>
                <a:spcPts val="0"/>
              </a:spcAft>
            </a:pPr>
            <a:endParaRPr lang="de-DE" sz="1200">
              <a:effectLst/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2F6E98-04A7-4802-A611-556F20E284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>
                <a:effectLst/>
                <a:latin typeface="Calibri" panose="020F0502020204030204" pitchFamily="34" charset="0"/>
              </a:rPr>
              <a:t>Wir werden in der Zeit dazwischen unsere </a:t>
            </a:r>
            <a:r>
              <a:rPr lang="de-DE" sz="1200">
                <a:latin typeface="Calibri" panose="020F0502020204030204" pitchFamily="34" charset="0"/>
              </a:rPr>
              <a:t>A</a:t>
            </a:r>
            <a:r>
              <a:rPr lang="de-DE" sz="1200">
                <a:effectLst/>
                <a:latin typeface="Calibri" panose="020F0502020204030204" pitchFamily="34" charset="0"/>
              </a:rPr>
              <a:t>ufgaben erledigen und sie für das nächste Treffen vorbereiten. </a:t>
            </a:r>
            <a:br>
              <a:rPr lang="de-DE" sz="1200">
                <a:effectLst/>
                <a:latin typeface="Calibri" panose="020F0502020204030204" pitchFamily="34" charset="0"/>
              </a:rPr>
            </a:br>
            <a:endParaRPr lang="de-DE" sz="120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>
                <a:effectLst/>
                <a:latin typeface="Calibri" panose="020F0502020204030204" pitchFamily="34" charset="0"/>
              </a:rPr>
              <a:t>Wir verpflichten uns gegenseitig den Vertrag über die Zusammenarbeit einzuhalten.</a:t>
            </a:r>
          </a:p>
          <a:p>
            <a:endParaRPr lang="de-DE" sz="120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14975D-48DA-47CC-A540-CD7B103FA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1200"/>
              <a:t>Wofür braucht uns die Welt?</a:t>
            </a:r>
          </a:p>
          <a:p>
            <a:r>
              <a:rPr lang="de-DE" sz="1200"/>
              <a:t>Wofür stehen wir jeden Morgen auf?</a:t>
            </a:r>
          </a:p>
          <a:p>
            <a:r>
              <a:rPr lang="de-DE" sz="1200"/>
              <a:t>Wer ist unser Auftraggeber? (Kunde bzw. Motivation z.B. bei Ehrenämtern)</a:t>
            </a:r>
          </a:p>
          <a:p>
            <a:r>
              <a:rPr lang="de-DE" sz="1200"/>
              <a:t>Was ist unser Auftrag als Team?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26C32BA-D68A-4DEF-9EF3-BB116ADEB0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1200">
                <a:effectLst/>
                <a:latin typeface="Calibri"/>
                <a:cs typeface="Calibri"/>
              </a:rPr>
              <a:t>Kurz und knapp: Für die spontane, schnelle </a:t>
            </a:r>
            <a:r>
              <a:rPr lang="de-DE" sz="1200" b="1">
                <a:effectLst/>
                <a:latin typeface="Calibri"/>
                <a:cs typeface="Calibri"/>
              </a:rPr>
              <a:t>soziale</a:t>
            </a:r>
            <a:r>
              <a:rPr lang="de-DE" sz="1200">
                <a:effectLst/>
                <a:latin typeface="Calibri"/>
                <a:cs typeface="Calibri"/>
              </a:rPr>
              <a:t> Kommunikation nutzen wir</a:t>
            </a:r>
            <a:r>
              <a:rPr lang="de-DE" sz="1200">
                <a:latin typeface="Calibri"/>
                <a:cs typeface="Calibri"/>
              </a:rPr>
              <a:t> </a:t>
            </a:r>
            <a:r>
              <a:rPr lang="de-DE" sz="1200">
                <a:solidFill>
                  <a:srgbClr val="D8D8D8"/>
                </a:solidFill>
                <a:effectLst/>
                <a:latin typeface="Calibri"/>
                <a:cs typeface="Calibri"/>
              </a:rPr>
              <a:t>[Kommunikationstool</a:t>
            </a:r>
            <a:r>
              <a:rPr lang="de-DE" sz="1200">
                <a:solidFill>
                  <a:srgbClr val="D8D8D8"/>
                </a:solidFill>
                <a:latin typeface="Calibri"/>
                <a:cs typeface="Calibri"/>
              </a:rPr>
              <a:t>]</a:t>
            </a:r>
            <a:r>
              <a:rPr lang="de-DE" sz="1200">
                <a:latin typeface="Calibri"/>
                <a:cs typeface="Calibri"/>
              </a:rPr>
              <a:t>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A156CB7-FD8E-47A7-BC95-F30FAC0DB6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>
                <a:effectLst/>
                <a:latin typeface="Calibri"/>
                <a:cs typeface="Calibri"/>
              </a:rPr>
              <a:t>Wir sind dafür verantwortlich, vor dem nächsten Treffen uns in unserem </a:t>
            </a:r>
            <a:r>
              <a:rPr lang="de-DE" sz="1200">
                <a:solidFill>
                  <a:srgbClr val="D8D8D8"/>
                </a:solidFill>
                <a:effectLst/>
                <a:latin typeface="Calibri"/>
                <a:cs typeface="Calibri"/>
              </a:rPr>
              <a:t>[Kommunikationstool]</a:t>
            </a:r>
            <a:r>
              <a:rPr lang="de-DE" sz="1200">
                <a:effectLst/>
                <a:latin typeface="Calibri"/>
                <a:cs typeface="Calibri"/>
              </a:rPr>
              <a:t> über Neuigkeiten zu informieren. </a:t>
            </a:r>
            <a:br>
              <a:rPr lang="de-DE" sz="1200">
                <a:effectLst/>
                <a:latin typeface="Calibri" panose="020F0502020204030204" pitchFamily="34" charset="0"/>
              </a:rPr>
            </a:br>
            <a:endParaRPr lang="de-DE" sz="120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>
                <a:effectLst/>
                <a:latin typeface="Calibri"/>
                <a:cs typeface="Calibri"/>
              </a:rPr>
              <a:t>Konstruktiv: Für den </a:t>
            </a:r>
            <a:r>
              <a:rPr lang="de-DE" sz="1200" b="1">
                <a:effectLst/>
                <a:latin typeface="Calibri"/>
                <a:cs typeface="Calibri"/>
              </a:rPr>
              <a:t>fachlichen</a:t>
            </a:r>
            <a:r>
              <a:rPr lang="de-DE" sz="1200">
                <a:effectLst/>
                <a:latin typeface="Calibri"/>
                <a:cs typeface="Calibri"/>
              </a:rPr>
              <a:t> Austausch nutzen wir </a:t>
            </a:r>
            <a:r>
              <a:rPr lang="de-DE" sz="1200">
                <a:solidFill>
                  <a:srgbClr val="D8D8D8"/>
                </a:solidFill>
                <a:effectLst/>
                <a:latin typeface="Calibri"/>
                <a:cs typeface="Calibri"/>
              </a:rPr>
              <a:t>[Kanal im Kommunikationstool</a:t>
            </a:r>
            <a:r>
              <a:rPr lang="de-DE" sz="1200">
                <a:solidFill>
                  <a:srgbClr val="D8D8D8"/>
                </a:solidFill>
                <a:latin typeface="Calibri"/>
                <a:cs typeface="Calibri"/>
              </a:rPr>
              <a:t>]</a:t>
            </a:r>
            <a:r>
              <a:rPr lang="de-DE" sz="120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lang="de-DE" sz="1200">
              <a:effectLst/>
              <a:latin typeface="Calibri" panose="020F0502020204030204" pitchFamily="34" charset="0"/>
              <a:cs typeface="Calibri"/>
            </a:endParaRPr>
          </a:p>
          <a:p>
            <a:endParaRPr lang="de-DE" sz="120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36FE669-1466-451E-A478-5BA744B0F9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fontAlgn="ctr">
              <a:spcBef>
                <a:spcPts val="0"/>
              </a:spcBef>
            </a:pPr>
            <a:r>
              <a:rPr lang="de-DE" sz="1200">
                <a:effectLst/>
                <a:latin typeface="Calibri"/>
                <a:cs typeface="Calibri"/>
              </a:rPr>
              <a:t>Wir werden </a:t>
            </a:r>
            <a:r>
              <a:rPr lang="de-DE" sz="1200">
                <a:latin typeface="Calibri"/>
                <a:cs typeface="Calibri"/>
              </a:rPr>
              <a:t>unser </a:t>
            </a:r>
            <a:r>
              <a:rPr lang="de-DE" sz="1200">
                <a:solidFill>
                  <a:srgbClr val="D8D8D8"/>
                </a:solidFill>
                <a:latin typeface="Calibri"/>
                <a:cs typeface="Calibri"/>
              </a:rPr>
              <a:t>[OneNote-Notizbuch]</a:t>
            </a:r>
            <a:r>
              <a:rPr lang="de-DE" sz="1200">
                <a:latin typeface="Calibri"/>
                <a:cs typeface="Calibri"/>
              </a:rPr>
              <a:t> für alle Treffen als Dokumentation verwenden.</a:t>
            </a:r>
            <a:endParaRPr lang="de-DE" sz="1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de-DE" sz="1200">
              <a:latin typeface="Calibri"/>
              <a:cs typeface="Calibri"/>
            </a:endParaRPr>
          </a:p>
          <a:p>
            <a:pPr>
              <a:spcBef>
                <a:spcPts val="0"/>
              </a:spcBef>
            </a:pPr>
            <a:r>
              <a:rPr lang="de-DE" sz="1200">
                <a:latin typeface="Calibri"/>
                <a:cs typeface="Calibri"/>
              </a:rPr>
              <a:t>Wir werden </a:t>
            </a:r>
            <a:r>
              <a:rPr lang="de-DE" sz="1200">
                <a:solidFill>
                  <a:srgbClr val="D8D8D8"/>
                </a:solidFill>
                <a:effectLst/>
                <a:latin typeface="Calibri"/>
                <a:cs typeface="Calibri"/>
              </a:rPr>
              <a:t>[Name des Tools (z. B. Planner)]</a:t>
            </a:r>
            <a:r>
              <a:rPr lang="de-DE" sz="1200">
                <a:effectLst/>
                <a:latin typeface="Calibri"/>
                <a:cs typeface="Calibri"/>
              </a:rPr>
              <a:t> verwenden, um den Aufgabenstatus zu erfassen und unseren Status und die wichtigsten Meilensteine auf dem neuesten Stand zu halten.</a:t>
            </a:r>
            <a:r>
              <a:rPr lang="de-DE" sz="1200">
                <a:latin typeface="Calibri"/>
                <a:cs typeface="Calibri"/>
              </a:rPr>
              <a:t> </a:t>
            </a:r>
            <a:endParaRPr lang="de-DE" sz="1200">
              <a:effectLst/>
              <a:latin typeface="Calibri" panose="020F0502020204030204" pitchFamily="34" charset="0"/>
              <a:cs typeface="Calibri"/>
            </a:endParaRP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1200">
              <a:effectLst/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</a:pPr>
            <a:r>
              <a:rPr lang="de-DE" sz="1200">
                <a:effectLst/>
                <a:latin typeface="Calibri"/>
                <a:cs typeface="Calibri"/>
              </a:rPr>
              <a:t>Wir stellen sicher, dass die gesamte Arbeit (auch Dokumente, die noch in Arbeit sind) in der vereinbarten </a:t>
            </a:r>
            <a:r>
              <a:rPr lang="de-DE" sz="1200">
                <a:solidFill>
                  <a:srgbClr val="D8D8D8"/>
                </a:solidFill>
                <a:effectLst/>
                <a:latin typeface="Calibri"/>
                <a:cs typeface="Calibri"/>
              </a:rPr>
              <a:t>[Dokumentenbibliothek]</a:t>
            </a:r>
            <a:r>
              <a:rPr lang="de-DE" sz="1200">
                <a:effectLst/>
                <a:latin typeface="Calibri"/>
                <a:cs typeface="Calibri"/>
              </a:rPr>
              <a:t> gespeichert wird. </a:t>
            </a:r>
            <a:endParaRPr lang="de-DE">
              <a:cs typeface="Calibri" panose="020F0502020204030204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1D86D56-8249-3F1F-DD56-04B207FE73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/>
              <a:t>Team #DigitaleZusammenarbeit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EA1FC59-5D11-D78A-E8A4-4CB242B5F8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lief richtig gut?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E1B52C7-A148-E4CA-B3F6-AFDAB28800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Was habe ich gelernt?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1795875-654D-BE46-A9B3-109E27272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hat mir nicht gefallen?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2CA9138-4AFB-78E1-15D3-B562C79E38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Was hat mir gefehlt?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9174996-78F9-6D81-3282-45747C28C9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E9493FE7-D281-0B8D-2F39-39F2B306AB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endParaRPr lang="de-DE"/>
          </a:p>
        </p:txBody>
      </p:sp>
      <p:sp>
        <p:nvSpPr>
          <p:cNvPr id="2" name="Rechteck: gefaltete Ecke 1">
            <a:extLst>
              <a:ext uri="{FF2B5EF4-FFF2-40B4-BE49-F238E27FC236}">
                <a16:creationId xmlns:a16="http://schemas.microsoft.com/office/drawing/2014/main" id="{599D70D6-2D99-8939-B470-C855ECA19C41}"/>
              </a:ext>
            </a:extLst>
          </p:cNvPr>
          <p:cNvSpPr/>
          <p:nvPr/>
        </p:nvSpPr>
        <p:spPr>
          <a:xfrm>
            <a:off x="465939" y="1478056"/>
            <a:ext cx="941560" cy="94156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488C88A1-2DEC-E050-AE94-7EA0FFD814B7}"/>
              </a:ext>
            </a:extLst>
          </p:cNvPr>
          <p:cNvSpPr/>
          <p:nvPr/>
        </p:nvSpPr>
        <p:spPr>
          <a:xfrm>
            <a:off x="1595796" y="1478056"/>
            <a:ext cx="941560" cy="94156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gefaltete Ecke 14">
            <a:extLst>
              <a:ext uri="{FF2B5EF4-FFF2-40B4-BE49-F238E27FC236}">
                <a16:creationId xmlns:a16="http://schemas.microsoft.com/office/drawing/2014/main" id="{0BAE31CF-2F28-076E-BCD1-796CC10B510D}"/>
              </a:ext>
            </a:extLst>
          </p:cNvPr>
          <p:cNvSpPr/>
          <p:nvPr/>
        </p:nvSpPr>
        <p:spPr>
          <a:xfrm>
            <a:off x="2725653" y="1478056"/>
            <a:ext cx="941560" cy="94156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C6BEB3E2-3EE5-4476-132C-FA1CBD2EC740}"/>
              </a:ext>
            </a:extLst>
          </p:cNvPr>
          <p:cNvSpPr/>
          <p:nvPr/>
        </p:nvSpPr>
        <p:spPr>
          <a:xfrm>
            <a:off x="465939" y="2487440"/>
            <a:ext cx="941560" cy="94156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gefaltete Ecke 16">
            <a:extLst>
              <a:ext uri="{FF2B5EF4-FFF2-40B4-BE49-F238E27FC236}">
                <a16:creationId xmlns:a16="http://schemas.microsoft.com/office/drawing/2014/main" id="{0100AF09-0B65-0E3B-E876-1E22DE24699B}"/>
              </a:ext>
            </a:extLst>
          </p:cNvPr>
          <p:cNvSpPr/>
          <p:nvPr/>
        </p:nvSpPr>
        <p:spPr>
          <a:xfrm>
            <a:off x="6314552" y="1444144"/>
            <a:ext cx="941560" cy="94156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gefaltete Ecke 17">
            <a:extLst>
              <a:ext uri="{FF2B5EF4-FFF2-40B4-BE49-F238E27FC236}">
                <a16:creationId xmlns:a16="http://schemas.microsoft.com/office/drawing/2014/main" id="{40530C31-F785-72AA-EDB5-319E5EA37BA1}"/>
              </a:ext>
            </a:extLst>
          </p:cNvPr>
          <p:cNvSpPr/>
          <p:nvPr/>
        </p:nvSpPr>
        <p:spPr>
          <a:xfrm>
            <a:off x="7444409" y="1444144"/>
            <a:ext cx="941560" cy="94156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gefaltete Ecke 18">
            <a:extLst>
              <a:ext uri="{FF2B5EF4-FFF2-40B4-BE49-F238E27FC236}">
                <a16:creationId xmlns:a16="http://schemas.microsoft.com/office/drawing/2014/main" id="{1240E74D-07E0-161A-92C6-4B34561EA3AE}"/>
              </a:ext>
            </a:extLst>
          </p:cNvPr>
          <p:cNvSpPr/>
          <p:nvPr/>
        </p:nvSpPr>
        <p:spPr>
          <a:xfrm>
            <a:off x="8574266" y="1444144"/>
            <a:ext cx="941560" cy="94156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: gefaltete Ecke 19">
            <a:extLst>
              <a:ext uri="{FF2B5EF4-FFF2-40B4-BE49-F238E27FC236}">
                <a16:creationId xmlns:a16="http://schemas.microsoft.com/office/drawing/2014/main" id="{66EE21E8-C207-3D3D-9243-4C10ACD757A7}"/>
              </a:ext>
            </a:extLst>
          </p:cNvPr>
          <p:cNvSpPr/>
          <p:nvPr/>
        </p:nvSpPr>
        <p:spPr>
          <a:xfrm>
            <a:off x="6314552" y="2453528"/>
            <a:ext cx="941560" cy="94156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: gefaltete Ecke 20">
            <a:extLst>
              <a:ext uri="{FF2B5EF4-FFF2-40B4-BE49-F238E27FC236}">
                <a16:creationId xmlns:a16="http://schemas.microsoft.com/office/drawing/2014/main" id="{EEA0C889-40E5-4241-0A18-539FB5913DE4}"/>
              </a:ext>
            </a:extLst>
          </p:cNvPr>
          <p:cNvSpPr/>
          <p:nvPr/>
        </p:nvSpPr>
        <p:spPr>
          <a:xfrm>
            <a:off x="6314552" y="4264410"/>
            <a:ext cx="941560" cy="94156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: gefaltete Ecke 21">
            <a:extLst>
              <a:ext uri="{FF2B5EF4-FFF2-40B4-BE49-F238E27FC236}">
                <a16:creationId xmlns:a16="http://schemas.microsoft.com/office/drawing/2014/main" id="{F73B450A-BF6B-70B7-1F1A-3A4C1937180A}"/>
              </a:ext>
            </a:extLst>
          </p:cNvPr>
          <p:cNvSpPr/>
          <p:nvPr/>
        </p:nvSpPr>
        <p:spPr>
          <a:xfrm>
            <a:off x="7444409" y="4264410"/>
            <a:ext cx="941560" cy="94156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: gefaltete Ecke 22">
            <a:extLst>
              <a:ext uri="{FF2B5EF4-FFF2-40B4-BE49-F238E27FC236}">
                <a16:creationId xmlns:a16="http://schemas.microsoft.com/office/drawing/2014/main" id="{2F1667C0-826D-16AD-9533-6B9BE5ED7326}"/>
              </a:ext>
            </a:extLst>
          </p:cNvPr>
          <p:cNvSpPr/>
          <p:nvPr/>
        </p:nvSpPr>
        <p:spPr>
          <a:xfrm>
            <a:off x="8574266" y="4264410"/>
            <a:ext cx="941560" cy="94156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: gefaltete Ecke 23">
            <a:extLst>
              <a:ext uri="{FF2B5EF4-FFF2-40B4-BE49-F238E27FC236}">
                <a16:creationId xmlns:a16="http://schemas.microsoft.com/office/drawing/2014/main" id="{5751478B-1A72-F28C-EF3C-D5C6A65E7C9A}"/>
              </a:ext>
            </a:extLst>
          </p:cNvPr>
          <p:cNvSpPr/>
          <p:nvPr/>
        </p:nvSpPr>
        <p:spPr>
          <a:xfrm>
            <a:off x="6314552" y="5273794"/>
            <a:ext cx="941560" cy="94156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: gefaltete Ecke 24">
            <a:extLst>
              <a:ext uri="{FF2B5EF4-FFF2-40B4-BE49-F238E27FC236}">
                <a16:creationId xmlns:a16="http://schemas.microsoft.com/office/drawing/2014/main" id="{BEC2C3FF-FBDB-62A0-E3A5-F342316B55FA}"/>
              </a:ext>
            </a:extLst>
          </p:cNvPr>
          <p:cNvSpPr/>
          <p:nvPr/>
        </p:nvSpPr>
        <p:spPr>
          <a:xfrm>
            <a:off x="529388" y="4264410"/>
            <a:ext cx="941560" cy="94156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gefaltete Ecke 25">
            <a:extLst>
              <a:ext uri="{FF2B5EF4-FFF2-40B4-BE49-F238E27FC236}">
                <a16:creationId xmlns:a16="http://schemas.microsoft.com/office/drawing/2014/main" id="{184215BE-9795-9F0F-199A-49169E339DB1}"/>
              </a:ext>
            </a:extLst>
          </p:cNvPr>
          <p:cNvSpPr/>
          <p:nvPr/>
        </p:nvSpPr>
        <p:spPr>
          <a:xfrm>
            <a:off x="1659245" y="4264410"/>
            <a:ext cx="941560" cy="94156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: gefaltete Ecke 26">
            <a:extLst>
              <a:ext uri="{FF2B5EF4-FFF2-40B4-BE49-F238E27FC236}">
                <a16:creationId xmlns:a16="http://schemas.microsoft.com/office/drawing/2014/main" id="{5ABB4A75-8EA1-07DA-4780-3EBD5AEA4C68}"/>
              </a:ext>
            </a:extLst>
          </p:cNvPr>
          <p:cNvSpPr/>
          <p:nvPr/>
        </p:nvSpPr>
        <p:spPr>
          <a:xfrm>
            <a:off x="1650084" y="5284813"/>
            <a:ext cx="941560" cy="94156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: gefaltete Ecke 27">
            <a:extLst>
              <a:ext uri="{FF2B5EF4-FFF2-40B4-BE49-F238E27FC236}">
                <a16:creationId xmlns:a16="http://schemas.microsoft.com/office/drawing/2014/main" id="{61FD6E87-0677-7E51-CAF4-F3CBF79EEF05}"/>
              </a:ext>
            </a:extLst>
          </p:cNvPr>
          <p:cNvSpPr/>
          <p:nvPr/>
        </p:nvSpPr>
        <p:spPr>
          <a:xfrm>
            <a:off x="529388" y="5273794"/>
            <a:ext cx="941560" cy="94156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: gefaltete Ecke 28">
            <a:extLst>
              <a:ext uri="{FF2B5EF4-FFF2-40B4-BE49-F238E27FC236}">
                <a16:creationId xmlns:a16="http://schemas.microsoft.com/office/drawing/2014/main" id="{7CE49EFC-9297-30E9-A3E4-566655CA499B}"/>
              </a:ext>
            </a:extLst>
          </p:cNvPr>
          <p:cNvSpPr/>
          <p:nvPr/>
        </p:nvSpPr>
        <p:spPr>
          <a:xfrm>
            <a:off x="9704123" y="1444144"/>
            <a:ext cx="941560" cy="94156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404692"/>
      </p:ext>
    </p:extLst>
  </p:cSld>
  <p:clrMapOvr>
    <a:masterClrMapping/>
  </p:clrMapOvr>
</p:sld>
</file>

<file path=ppt/theme/theme1.xml><?xml version="1.0" encoding="utf-8"?>
<a:theme xmlns:a="http://schemas.openxmlformats.org/drawingml/2006/main" name="Collaboration Canvas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rnOS Canv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ernOS Workpl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ernOS Whee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EECB85488D0A34D8F8A26143E9954AD" ma:contentTypeVersion="9" ma:contentTypeDescription="Ein neues Dokument erstellen." ma:contentTypeScope="" ma:versionID="ae960fc819ece88ea179f460a20df5d2">
  <xsd:schema xmlns:xsd="http://www.w3.org/2001/XMLSchema" xmlns:xs="http://www.w3.org/2001/XMLSchema" xmlns:p="http://schemas.microsoft.com/office/2006/metadata/properties" xmlns:ns2="69c80b26-9008-4f45-9ca9-dd4191778aed" xmlns:ns3="e874cdf1-7c20-4b86-8551-49a6119b8d39" targetNamespace="http://schemas.microsoft.com/office/2006/metadata/properties" ma:root="true" ma:fieldsID="8efca4f6b44cbd3b3283228de310061e" ns2:_="" ns3:_="">
    <xsd:import namespace="69c80b26-9008-4f45-9ca9-dd4191778aed"/>
    <xsd:import namespace="e874cdf1-7c20-4b86-8551-49a6119b8d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c80b26-9008-4f45-9ca9-dd4191778a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74cdf1-7c20-4b86-8551-49a6119b8d3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868BDF-9A80-4218-A2F8-695D0F685D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C386BF-242E-4EBE-82B0-F2F9D8A6FE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c80b26-9008-4f45-9ca9-dd4191778aed"/>
    <ds:schemaRef ds:uri="e874cdf1-7c20-4b86-8551-49a6119b8d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FAC171-DF47-43EE-889E-0EB9EEBA77E7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e874cdf1-7c20-4b86-8551-49a6119b8d39"/>
    <ds:schemaRef ds:uri="http://purl.org/dc/elements/1.1/"/>
    <ds:schemaRef ds:uri="http://schemas.openxmlformats.org/package/2006/metadata/core-properties"/>
    <ds:schemaRef ds:uri="http://www.w3.org/XML/1998/namespace"/>
    <ds:schemaRef ds:uri="69c80b26-9008-4f45-9ca9-dd4191778aed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Breitbild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Lucida Handwriting</vt:lpstr>
      <vt:lpstr>Times New Roman</vt:lpstr>
      <vt:lpstr>Collaboration Canvas</vt:lpstr>
      <vt:lpstr>lernOS Canvas</vt:lpstr>
      <vt:lpstr>lernOS Workplace</vt:lpstr>
      <vt:lpstr>lernOS Wheeel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Rode, Magnus</cp:lastModifiedBy>
  <cp:revision>1</cp:revision>
  <dcterms:created xsi:type="dcterms:W3CDTF">2022-02-18T10:15:47Z</dcterms:created>
  <dcterms:modified xsi:type="dcterms:W3CDTF">2022-04-29T10:08:35Z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0x0101002EECB85488D0A34D8F8A26143E9954AD</vt:lpwstr>
  </property>
  <property fmtid="{D5CDD505-2E9C-101B-9397-08002B2CF9AE}" pid="3" name="MSIP_Label_b1c9b508-7c6e-42bd-bedf-808292653d6c_Method">
    <vt:lpwstr>Standard</vt:lpwstr>
  </property>
  <property fmtid="{D5CDD505-2E9C-101B-9397-08002B2CF9AE}" pid="4" name="MSIP_Label_b1c9b508-7c6e-42bd-bedf-808292653d6c_ActionId">
    <vt:lpwstr>996842ff-8d14-40e0-a7d1-f662a085dd51</vt:lpwstr>
  </property>
  <property fmtid="{D5CDD505-2E9C-101B-9397-08002B2CF9AE}" pid="5" name="MSIP_Label_b1c9b508-7c6e-42bd-bedf-808292653d6c_Enabled">
    <vt:lpwstr>true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etDate">
    <vt:lpwstr>2022-02-18T19:27:34Z</vt:lpwstr>
  </property>
  <property fmtid="{D5CDD505-2E9C-101B-9397-08002B2CF9AE}" pid="8" name="MSIP_Label_b1c9b508-7c6e-42bd-bedf-808292653d6c_ContentBits">
    <vt:lpwstr>3</vt:lpwstr>
  </property>
  <property fmtid="{D5CDD505-2E9C-101B-9397-08002B2CF9AE}" pid="9" name="MSIP_Label_b1c9b508-7c6e-42bd-bedf-808292653d6c_SiteId">
    <vt:lpwstr>2882be50-2012-4d88-ac86-544124e120c8</vt:lpwstr>
  </property>
</Properties>
</file>