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235" y="4458789"/>
            <a:ext cx="9695095" cy="877873"/>
          </a:xfrm>
        </p:spPr>
        <p:txBody>
          <a:bodyPr>
            <a:normAutofit fontScale="90000"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U2. Terminología y operadores. Parte 3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2103" y="5628127"/>
            <a:ext cx="7684394" cy="1229873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(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8744" y="1566314"/>
            <a:ext cx="108252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genera un número aleatorio para seleccionar a los cromosomas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Padres = Numero aleatorio(1,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Madres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Numero aleatorio(1,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Donde </a:t>
            </a: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los cromosomas seleccionado y se calculan de la siguiente forma.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Tamaño de la población * Tasa de selección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(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8" y="1466531"/>
            <a:ext cx="11980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ejemplo.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Tamaño de la población =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 del cromosoma =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selección (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Xrate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Población inicial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005" y="1666868"/>
            <a:ext cx="2366338" cy="44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selección aleatoria (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7" y="1997717"/>
            <a:ext cx="7124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Aplico el método de selección aleatoria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Padres = Numero aleatorio(1,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Madres = Numero aleatorio(1,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Nkeep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58" y="3519462"/>
            <a:ext cx="9770782" cy="30246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90" y="1823623"/>
            <a:ext cx="1810423" cy="339167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128930" y="1322747"/>
            <a:ext cx="3636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Población inicial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2287" y="1475201"/>
            <a:ext cx="539113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el método de selección aleatoria.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menú donde el usuario pueda decidir que método de selección usar: Selección arriba – abajo o selección aleatoria. Si la opción no existe mandar mensaje de error.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16" y="734023"/>
            <a:ext cx="5771159" cy="57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4239" y="1518746"/>
            <a:ext cx="539113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menú donde el usuario pueda decidir que método de selección usar: Selección arriba – abajo o selección aleatoria.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opción no existe mandar mensaje de error. 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930" y="528818"/>
            <a:ext cx="5389173" cy="61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447586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4239" y="1518746"/>
            <a:ext cx="539113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menú donde el usuario pueda decidir que método de selección usar: Selección arriba – abajo o selección aleatoria.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opción no existe mandar mensaje de error. 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7" y="883184"/>
            <a:ext cx="5300981" cy="5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7569" y="2676980"/>
            <a:ext cx="2473758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250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U2. Terminología y operadores. Parte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302</cp:revision>
  <dcterms:created xsi:type="dcterms:W3CDTF">2022-09-14T14:55:50Z</dcterms:created>
  <dcterms:modified xsi:type="dcterms:W3CDTF">2023-09-21T21:09:05Z</dcterms:modified>
</cp:coreProperties>
</file>