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9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3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2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0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5C2-DAC5-4B5B-846E-D5B3C16E3E81}" type="datetimeFigureOut">
              <a:rPr lang="es-MX" smtClean="0"/>
              <a:t>05/10/2023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74FA-E1B8-42B0-8778-DCB1879A9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8235" y="4458789"/>
            <a:ext cx="9695095" cy="877873"/>
          </a:xfrm>
        </p:spPr>
        <p:txBody>
          <a:bodyPr>
            <a:normAutofit fontScale="90000"/>
          </a:bodyPr>
          <a:lstStyle/>
          <a:p>
            <a:r>
              <a:rPr lang="es-E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U2. Terminología y operadores. Parte 7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82103" y="5628127"/>
            <a:ext cx="7684394" cy="1229873"/>
          </a:xfrm>
        </p:spPr>
        <p:txBody>
          <a:bodyPr/>
          <a:lstStyle/>
          <a:p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Enrique Ballinas </a:t>
            </a:r>
            <a:r>
              <a:rPr lang="es-E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Bermudez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8974" y="129849"/>
            <a:ext cx="9354356" cy="1425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Enseñanza Técnica y Superior (CETYS Universidad)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IMPES A.C. - Sistema CETYS Univers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33" y="1555360"/>
            <a:ext cx="3765447" cy="2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recombinación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202" y="1339888"/>
            <a:ext cx="108252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este proceso los cromosomas seleccionados en la etapa de selección se recombinan.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proceso involucra un padre y una madre generando dos hijos.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punto de recombinación es un número aleatorio entre el primer y el último bit del padre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métodos más comunes son recombinación de un solo punto, y recombinación de dos puntos</a:t>
            </a:r>
          </a:p>
        </p:txBody>
      </p:sp>
    </p:spTree>
    <p:extLst>
      <p:ext uri="{BB962C8B-B14F-4D97-AF65-F5344CB8AC3E}">
        <p14:creationId xmlns:p14="http://schemas.microsoft.com/office/powerpoint/2010/main" val="12963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recombinación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202" y="1339888"/>
            <a:ext cx="108252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recombinación de un solo punto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recombinación de dos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este método se realizan dos cortes, de tal manera que el cromosoma queda dividido en tres partes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utiliza una tasa de recombinaci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ón, la cual nos indica la probabilidad de que se produzca la recombinación entre los padres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21" y="2007875"/>
            <a:ext cx="5136812" cy="17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recombinación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203" y="1339888"/>
            <a:ext cx="60965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recombinación de dos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puntos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tasa de recombinación alta puede conducir a la convergencia prematura del algoritmo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tasa de recombinación baja generaría un mayor número de generaciones para encontra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una solución adecuada.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tasa de recombinación recomendada es del 50% (0.5)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731727" y="1786238"/>
            <a:ext cx="4876868" cy="3706657"/>
            <a:chOff x="6873105" y="262238"/>
            <a:chExt cx="4876868" cy="3706657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b="26334"/>
            <a:stretch/>
          </p:blipFill>
          <p:spPr>
            <a:xfrm>
              <a:off x="6873106" y="262238"/>
              <a:ext cx="4876867" cy="2898973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t="83017"/>
            <a:stretch/>
          </p:blipFill>
          <p:spPr>
            <a:xfrm>
              <a:off x="6873105" y="3300548"/>
              <a:ext cx="4876867" cy="668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6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recombinación. 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203" y="1339888"/>
            <a:ext cx="102940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el método de recombinación de dos puntos con todos los métodos de selección vistos en clase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Tamaño de la población: 20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Tasa de selección: 0.5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 de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recombinación: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recombinación. 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35203" y="1339888"/>
                <a:ext cx="10294054" cy="3669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tilizar los parámetros del problema de la mochila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función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aptitud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siguiente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𝑃𝑋</m:t>
                      </m:r>
                      <m:r>
                        <a:rPr lang="es-E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tamaño de la mochila es de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s-MX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MX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MX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3" y="1339888"/>
                <a:ext cx="10294054" cy="3669851"/>
              </a:xfrm>
              <a:prstGeom prst="rect">
                <a:avLst/>
              </a:prstGeom>
              <a:blipFill rotWithShape="0">
                <a:blip r:embed="rId2"/>
                <a:stretch>
                  <a:fillRect l="-1066" t="-182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3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recombinación. 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35203" y="1209257"/>
                <a:ext cx="1029405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Utilizar los parámetros del problema de la mochila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conjunto de datos es de 10 objetos.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pesos se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generaran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forma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aleatoria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Valores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punto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decimal entre 1 y 10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valores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(profits)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objeto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generaran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mediante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siguiente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formula: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MX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Contestar las siguientes preguntas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selección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 que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mejor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resultado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mostro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selección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peor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resultado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mostro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3" y="1209257"/>
                <a:ext cx="10294054" cy="5262979"/>
              </a:xfrm>
              <a:prstGeom prst="rect">
                <a:avLst/>
              </a:prstGeom>
              <a:blipFill rotWithShape="0">
                <a:blip r:embed="rId2"/>
                <a:stretch>
                  <a:fillRect l="-1066" t="-11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8" y="325664"/>
            <a:ext cx="10738191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</a:t>
            </a:r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recombinación. Actividad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203" y="1209257"/>
            <a:ext cx="102940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Contestar las siguientes preguntas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considera que es el motivo por el cual un método genera mejores soluciones que otro?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día Lunes 9 de octubre presentaran los códigos implementados junto con las preguntas mencionadas anteriormente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9820" y="2494098"/>
            <a:ext cx="255213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MX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356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Tema de Office</vt:lpstr>
      <vt:lpstr>U2. Terminología y operadores. Parte 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Cuenta Microsoft</dc:creator>
  <cp:lastModifiedBy>Cuenta Microsoft</cp:lastModifiedBy>
  <cp:revision>399</cp:revision>
  <dcterms:created xsi:type="dcterms:W3CDTF">2022-09-14T14:55:50Z</dcterms:created>
  <dcterms:modified xsi:type="dcterms:W3CDTF">2023-10-05T19:44:25Z</dcterms:modified>
</cp:coreProperties>
</file>