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8134" y="4371703"/>
            <a:ext cx="7980608" cy="877873"/>
          </a:xfrm>
        </p:spPr>
        <p:txBody>
          <a:bodyPr>
            <a:normAutofit/>
          </a:bodyPr>
          <a:lstStyle/>
          <a:p>
            <a:r>
              <a:rPr lang="es-E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U1. Actividad 1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2103" y="5628127"/>
            <a:ext cx="7684394" cy="1229873"/>
          </a:xfrm>
        </p:spPr>
        <p:txBody>
          <a:bodyPr/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5826557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1.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9" y="1496647"/>
            <a:ext cx="106883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problema de optimización?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un problema de optimización utiliza variables discretas. ¿Qué nombre recibe este problema?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diferencia hay entre una heurística y una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metaheurística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las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metaheurísticas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basadas en población?</a:t>
            </a:r>
          </a:p>
          <a:p>
            <a:pPr marL="514350" indent="-514350">
              <a:buAutoNum type="arabicPeriod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las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metaheurísticas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basadas en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trayectoria?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¿Cuá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es la diferencia entre la complejidad de un algoritmos y la complejidad de un problema?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diferencia hay entre un problema del tipo P y uno del tipo NP?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¿Cuáles son los pasos que sigue un algoritmo evolutivo para solucionar un problema? 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5826557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1.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9" y="1496647"/>
            <a:ext cx="106883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Se tienen los siguientes cromosomas padres. Si aplico el procedimiento de recombinación de un solo punto en la flecha marcada. ¿Cómo serían los cromosomas hijos?</a:t>
            </a: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A los cromosomas hijos de la pregunta 9, aplique el operador de mutación en el bit 7 a cada uno de ellos.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895735" y="3014351"/>
            <a:ext cx="6482955" cy="2123702"/>
            <a:chOff x="3017655" y="3110150"/>
            <a:chExt cx="6482955" cy="212370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r="53950"/>
            <a:stretch/>
          </p:blipFill>
          <p:spPr>
            <a:xfrm>
              <a:off x="3017655" y="3110150"/>
              <a:ext cx="6482955" cy="212370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7210697" y="3892731"/>
              <a:ext cx="296092" cy="513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Flecha arriba y abajo 6"/>
          <p:cNvSpPr/>
          <p:nvPr/>
        </p:nvSpPr>
        <p:spPr>
          <a:xfrm>
            <a:off x="5956666" y="3796932"/>
            <a:ext cx="241509" cy="5138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73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5826557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1.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9" y="1496647"/>
            <a:ext cx="106883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¿Qué es la función de aptitud?</a:t>
            </a: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¿Qué son las restricciones en una función de aptitud?</a:t>
            </a: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programa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Python que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calcule el promedio de las calificaciones ingresadas por el usuario. El usuario le indicara al programa cuantas calificaciones ingresara. Si ingresa una calificación menor a cero y mayor a diez, mandar un mensaje de error y solicitar nuevamente la calificación. Al final, imprimir el promedio y situación del estudiante.</a:t>
            </a:r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Continua en la siguiente diapositiva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11010"/>
            <a:ext cx="9766417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1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22288" y="1211108"/>
            <a:ext cx="11356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Crear un programa en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sume, reste y multiplique dos números complejos ingresados por el usuario.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número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complejo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parte real e imaginaria diferente de cero, la salida tiene que ser: A +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resultado es un numero real, es decir, sin parte compleja la salida tiene que ser A +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resultado es un numero imaginario, es decir, sin parte real la salida tiene que ser 0.00 +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Continua en la siguiente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11010"/>
            <a:ext cx="9766417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1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22288" y="1211108"/>
            <a:ext cx="11356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debe de incluir un menú que le permita al usuario elegir que operación hacer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Opción 1: Sumar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Opción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Restar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Opción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Multiplicar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Comprobar el programa con las siguiente operaciones.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4+5i) + (4+6i) = </a:t>
            </a: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8+11i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−3i)+(2i) = 1−</a:t>
            </a: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−2i)−(4+6i) = −1−</a:t>
            </a: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+ 2i)(1 + 7i) = −11 + </a:t>
            </a: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i)</a:t>
            </a:r>
            <a:r>
              <a:rPr lang="nn-NO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+ 2i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0084" y="2797159"/>
            <a:ext cx="316173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470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U1. Actividad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Cuenta Microsoft</cp:lastModifiedBy>
  <cp:revision>200</cp:revision>
  <dcterms:created xsi:type="dcterms:W3CDTF">2022-09-14T14:55:50Z</dcterms:created>
  <dcterms:modified xsi:type="dcterms:W3CDTF">2023-08-13T00:03:31Z</dcterms:modified>
</cp:coreProperties>
</file>