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9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3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2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0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5C2-DAC5-4B5B-846E-D5B3C16E3E8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8235" y="4554586"/>
            <a:ext cx="9343009" cy="877873"/>
          </a:xfrm>
        </p:spPr>
        <p:txBody>
          <a:bodyPr>
            <a:normAutofit fontScale="90000"/>
          </a:bodyPr>
          <a:lstStyle/>
          <a:p>
            <a:r>
              <a:rPr lang="es-E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U2. Introducción a los algoritmos genéticos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2103" y="5628127"/>
            <a:ext cx="7684394" cy="1229873"/>
          </a:xfrm>
        </p:spPr>
        <p:txBody>
          <a:bodyPr/>
          <a:lstStyle/>
          <a:p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Enrique Ballinas </a:t>
            </a:r>
            <a:r>
              <a:rPr lang="es-E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Bermudez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8974" y="129849"/>
            <a:ext cx="9354356" cy="1425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Enseñanza Técnica y Superior (CETYS Universidad)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IMPES A.C. - Sistema CETYS Univers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33" y="1555360"/>
            <a:ext cx="3765447" cy="2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366018"/>
            <a:ext cx="10825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este caso la función objetivo del problema (invasión de gérmenes) cambia de acuerdo a la evolución del ser vivo.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proceso es el que se busca en los 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13241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51787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Analogía entre un AG y el proceso biológico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32" y="1123944"/>
            <a:ext cx="4702628" cy="55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9821" y="2807604"/>
            <a:ext cx="291789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MX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531481"/>
            <a:ext cx="10825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algoritmos genéticos fueron inventados por el Dr. John </a:t>
            </a:r>
            <a:r>
              <a:rPr lang="es-E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Holland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sus estudiantes en la universidad de Michigan en los años 60 y 70.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objetivo inicial de los algoritmos genéticos NO era solucionar problemas de optimización.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 bien, era estudiar el fenómeno evolutivo y adaptativo, y como estos mecanismos pueden ser implementados en los sistemas computacionales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3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531481"/>
            <a:ext cx="10825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acuerdo con el Dr. </a:t>
            </a:r>
            <a:r>
              <a:rPr lang="es-E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Holland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los algoritmos genéticos son un método para mover una población de cromosomas (es decir, cadenas de bits) a una nueva población mediante el proceso de selección natural.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Además de emplear operadores tales como, selección, recombinación, y mutación.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 cromosoma está formado por un conjunto de genes (bits), al valor de cada gen se le conoce como alelo (cero o uno).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2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531481"/>
            <a:ext cx="108252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operador de selección escoge dos cromosomas de la población los cuales posteriormente se recombinan.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operador de recombinación intercambia ciertas partes de los cromosomas padres, de manera similar al proceso biológico.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operador de mutación aleatoriamente cambia el valor de un alelo en el cromosoma hijo</a:t>
            </a:r>
          </a:p>
        </p:txBody>
      </p:sp>
    </p:spTree>
    <p:extLst>
      <p:ext uri="{BB962C8B-B14F-4D97-AF65-F5344CB8AC3E}">
        <p14:creationId xmlns:p14="http://schemas.microsoft.com/office/powerpoint/2010/main" val="288122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531481"/>
            <a:ext cx="108252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operador de inversión invierte el orden de los genes en un cromosoma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hace diferente a un algoritmo genético del resto de las estrategias evolutivas?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estrategias evolutivas de </a:t>
            </a:r>
            <a:r>
              <a:rPr lang="es-E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Rechenberg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comenzaban con dos individuos, un padre y un hijo. El hijo era una versión mutada del padre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después se incorporo el uso de múltiples cromosomas y el operador de recombinación</a:t>
            </a:r>
          </a:p>
          <a:p>
            <a:pPr lvl="1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73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531481"/>
            <a:ext cx="108252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hace diferente a un algoritmo genético del resto de las estrategias evolutivas?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estrategias evolutivas de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Fogel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Owen, y Walsh solamente utilizaban el operador de mutación para generar variación.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Holland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fue el primero en sentar las bases teóricas de la computación evolutiva.</a:t>
            </a:r>
          </a:p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¿Por qué utilizar algoritmos genéticos para resolver problemas computacionales?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Muchos problemas computacionales requieren evaluar una gran cantidad de posibles soluciones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54629" y="5451566"/>
            <a:ext cx="9204960" cy="81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05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531481"/>
            <a:ext cx="108252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hace diferente a un algoritmo genético del resto de las estrategias evolutivas?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estrategias evolutivas de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Fogel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Owen, y Walsh solamente utilizaban el operador de mutación para generar variación.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Holland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fue el primero en sentar las bases teóricas de la computación evolutiva.</a:t>
            </a:r>
          </a:p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¿Por qué utilizar algoritmos genéticos para resolver problemas computacionales?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Muchos problemas computacionales requieren evaluar una gran cantidad de posibles soluciones</a:t>
            </a:r>
          </a:p>
        </p:txBody>
      </p:sp>
    </p:spTree>
    <p:extLst>
      <p:ext uri="{BB962C8B-B14F-4D97-AF65-F5344CB8AC3E}">
        <p14:creationId xmlns:p14="http://schemas.microsoft.com/office/powerpoint/2010/main" val="397082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531481"/>
            <a:ext cx="1082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algoritmos genéticos son intrínsecamente paralelos?</a:t>
            </a:r>
          </a:p>
        </p:txBody>
      </p:sp>
      <p:sp>
        <p:nvSpPr>
          <p:cNvPr id="4" name="Botón de acción: Ayuda 3">
            <a:hlinkClick r:id="" action="ppaction://noaction" highlightClick="1"/>
          </p:cNvPr>
          <p:cNvSpPr/>
          <p:nvPr/>
        </p:nvSpPr>
        <p:spPr>
          <a:xfrm>
            <a:off x="4127863" y="2525486"/>
            <a:ext cx="3074126" cy="2917371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4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447586"/>
            <a:ext cx="1041597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366018"/>
            <a:ext cx="108252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Muchos problemas computacionales requieren que el algoritmo sea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adaptativo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Seguimiento de ruta en un robot móvil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algoritmos genéticos son adaptativos</a:t>
            </a:r>
          </a:p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algoritmos genéticos pueden verse como un método para diseñar soluciones innovadoras a problemas complejos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Desde el punto de vista biológico el sistema inmunológico de los mamíferos es una solución maravillosa para el problema de la invasión de gérmenes.</a:t>
            </a:r>
          </a:p>
        </p:txBody>
      </p:sp>
    </p:spTree>
    <p:extLst>
      <p:ext uri="{BB962C8B-B14F-4D97-AF65-F5344CB8AC3E}">
        <p14:creationId xmlns:p14="http://schemas.microsoft.com/office/powerpoint/2010/main" val="4158439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546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de Office</vt:lpstr>
      <vt:lpstr>U2. Introducción a los algoritmos genéticos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Cuenta Microsoft</dc:creator>
  <cp:lastModifiedBy>Cuenta Microsoft</cp:lastModifiedBy>
  <cp:revision>245</cp:revision>
  <dcterms:created xsi:type="dcterms:W3CDTF">2022-09-14T14:55:50Z</dcterms:created>
  <dcterms:modified xsi:type="dcterms:W3CDTF">2023-09-01T21:56:58Z</dcterms:modified>
</cp:coreProperties>
</file>