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BA0B-0528-457C-EC96-DA4CC155C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071BE-7FEA-76E9-F413-397F1556C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B2B88-E022-AF3B-9588-29863E22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73A-EC5D-4D1D-8435-173C0928007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33CE4-46A6-D869-A556-ADF409DC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5F4B-8BDC-5993-1B3E-39646BD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B878-55CE-4F48-8083-3663FD5E1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CAA2-E562-3D2F-31DF-7C4EA4CF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289F0-FF06-AACC-0159-CA469316C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AF40-4A90-2FD5-2CC0-9CD13B3B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73A-EC5D-4D1D-8435-173C0928007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1EFC-096C-17FA-0A7C-37AE2626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3615F-F42F-D9C2-4591-4D158DCA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B878-55CE-4F48-8083-3663FD5E1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3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15F00-5685-09C0-BB7E-94E06EE80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0CED9-DA01-9D6C-D0C2-08C62546A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E210-3CB6-EC16-3722-6075DCFC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73A-EC5D-4D1D-8435-173C0928007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195EB-341E-E86D-BCC0-C024761C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A6AC2-F355-0536-74AD-1538FCD2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B878-55CE-4F48-8083-3663FD5E1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7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41FB-72D4-A640-8605-3173CB22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DC929-2B44-5720-FA3D-CDB366F8B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DCE34-DD8C-A431-5C6D-CD8BBA13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73A-EC5D-4D1D-8435-173C0928007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8D928-F142-522E-58FA-CCD35CBC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BE3FE-5C0E-7120-7920-C89578E6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B878-55CE-4F48-8083-3663FD5E1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3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CC10-D063-F872-4246-8191D79C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F5F7D-A055-17F1-30A4-34349F64C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80DBB-48F7-BEEE-0A99-F9B6B86E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73A-EC5D-4D1D-8435-173C0928007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C7BB1-F30E-9EF7-34A3-15E9060D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E7CED-9DBF-C2BA-CBBA-EE55FCE5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B878-55CE-4F48-8083-3663FD5E1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9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ED40-EC44-B6C4-B935-01766B0B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9C31B-380F-EF4C-1C09-6939F2ED4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9BF47-4B94-C170-7DAC-C730B33E4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8AD15-B1D6-0768-62D9-14DE7425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73A-EC5D-4D1D-8435-173C0928007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DF44C-0E1F-B0A4-0A82-C9BE97F7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CC32D-5596-7819-A4B7-A031C408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B878-55CE-4F48-8083-3663FD5E1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7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B5A3-8EBB-06E7-BD53-C39996D3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37765-2CDC-EF8E-8E0B-DD54AD4D7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A58B6-3372-CB8C-E8E8-7778C2653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B1E27-9611-4206-294E-44833AF63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BE902-1B77-56E7-81A6-916FDAFC1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840A7-0CFD-EBEA-4EC2-69A8EB30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73A-EC5D-4D1D-8435-173C0928007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D5F08-F17A-AE65-9EDE-EE3B97BF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A530E-F3E8-7EFB-EB2D-84728A3F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B878-55CE-4F48-8083-3663FD5E1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5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10EE-685F-CC32-68A2-98E1B164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4895A-DA81-9DF7-0DC8-26318D16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73A-EC5D-4D1D-8435-173C0928007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82D9C-AFCC-76E9-76FF-E6E279F7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3DD90-4C33-0408-F8E1-4BEF0867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B878-55CE-4F48-8083-3663FD5E1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7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4B214-8E35-F319-EB68-E54476A9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73A-EC5D-4D1D-8435-173C0928007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FF929-5A83-03E5-A329-2854CBF2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E503B-235A-1E6F-9154-A6511147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B878-55CE-4F48-8083-3663FD5E1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9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6599-1FA8-A1A2-A010-A909AFF3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41EF-4B9F-C4C2-4294-719C2383A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AF33D-9885-2F8E-CC6F-C92CC86BC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6E4B1-E533-26F6-8629-4360113F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73A-EC5D-4D1D-8435-173C0928007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AFDA4-994B-BF7C-1780-871C5A99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81313-B4B1-7042-33C0-51DD69B9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B878-55CE-4F48-8083-3663FD5E1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2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E9F6-81CB-09EA-CCC8-ECA54853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61239-FEA1-0C60-EC4C-A0D57B3FE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70B75-7AF5-8362-58AD-C8FE74667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201EA-BC9E-76CD-CCB5-6FD0A7C2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73A-EC5D-4D1D-8435-173C0928007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1EF6E-6214-8115-D1FE-AAECDF98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AC5C8-35CE-E51F-3AD8-6D146260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B878-55CE-4F48-8083-3663FD5E1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7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E7CD3-88FE-8BF6-D461-9A24F46D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2E3AC-8515-E645-7C5A-E43888892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8EED2-2A78-D59D-AF32-61D0CCB28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57873A-EC5D-4D1D-8435-173C0928007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839DA-6042-EA2E-6721-49382F816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A996B-0AE5-0954-3F16-BD3E7C102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FB878-55CE-4F48-8083-3663FD5E1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7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9B957-C0BB-EE32-0A9C-2E2DC8806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l-GR" sz="6300">
                <a:latin typeface="Arial" panose="020B0604020202020204" pitchFamily="34" charset="0"/>
              </a:rPr>
              <a:t>Ε</a:t>
            </a:r>
            <a:r>
              <a:rPr lang="el-GR" sz="6300" b="0" i="0">
                <a:effectLst/>
                <a:latin typeface="Arial" panose="020B0604020202020204" pitchFamily="34" charset="0"/>
              </a:rPr>
              <a:t>φαρμογή δισκογραφικής εταιρείας</a:t>
            </a:r>
            <a:br>
              <a:rPr lang="en-US" sz="6300" b="0" i="0">
                <a:effectLst/>
                <a:latin typeface="Arial" panose="020B0604020202020204" pitchFamily="34" charset="0"/>
              </a:rPr>
            </a:br>
            <a:r>
              <a:rPr lang="el-GR" sz="6300" b="0" i="0">
                <a:effectLst/>
                <a:latin typeface="Arial" panose="020B0604020202020204" pitchFamily="34" charset="0"/>
              </a:rPr>
              <a:t>Ομαδα 02</a:t>
            </a:r>
            <a:endParaRPr lang="en-US" sz="63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5D4DF-A774-B733-53A4-0B920CF2E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l-GR" dirty="0" err="1"/>
              <a:t>Δημητριος</a:t>
            </a:r>
            <a:r>
              <a:rPr lang="el-GR" dirty="0"/>
              <a:t> </a:t>
            </a:r>
            <a:r>
              <a:rPr lang="el-GR" dirty="0" err="1"/>
              <a:t>Φεφες</a:t>
            </a:r>
            <a:endParaRPr lang="el-GR" dirty="0"/>
          </a:p>
          <a:p>
            <a:pPr algn="l"/>
            <a:r>
              <a:rPr lang="el-GR" dirty="0" err="1"/>
              <a:t>Γεωργιος</a:t>
            </a:r>
            <a:r>
              <a:rPr lang="el-GR" dirty="0"/>
              <a:t> </a:t>
            </a:r>
            <a:r>
              <a:rPr lang="el-GR" dirty="0" err="1"/>
              <a:t>Γεωργιοπουλος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504F4-5928-A27B-9A50-F8FBAD10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l-GR" sz="5000"/>
              <a:t>Περιγραφη μικροκοσμου</a:t>
            </a:r>
            <a:r>
              <a:rPr lang="en-US" sz="5000"/>
              <a:t> </a:t>
            </a:r>
            <a:r>
              <a:rPr lang="el-GR" sz="5000"/>
              <a:t>1/2</a:t>
            </a:r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464C3-21F9-C785-F04B-A39A0AAC7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l-GR" sz="1700"/>
              <a:t>Στη δισκογραφικη εταιρεια,υπαρχουν 2 ειδη χρηστων(</a:t>
            </a:r>
            <a:r>
              <a:rPr lang="en-US" sz="1700"/>
              <a:t>Admins </a:t>
            </a:r>
            <a:r>
              <a:rPr lang="el-GR" sz="1700"/>
              <a:t>και </a:t>
            </a:r>
            <a:r>
              <a:rPr lang="en-US" sz="1700"/>
              <a:t>Individuals)</a:t>
            </a:r>
          </a:p>
          <a:p>
            <a:r>
              <a:rPr lang="el-GR" sz="1700"/>
              <a:t>Ενας </a:t>
            </a:r>
            <a:r>
              <a:rPr lang="en-US" sz="1700"/>
              <a:t>Individual </a:t>
            </a:r>
            <a:r>
              <a:rPr lang="el-GR" sz="1700"/>
              <a:t>μπορει να είναι </a:t>
            </a:r>
            <a:r>
              <a:rPr lang="en-US" sz="1700"/>
              <a:t>Solo Artist </a:t>
            </a:r>
            <a:r>
              <a:rPr lang="el-GR" sz="1700"/>
              <a:t>ή να ανηκει σε </a:t>
            </a:r>
            <a:r>
              <a:rPr lang="en-US" sz="1700"/>
              <a:t>Band</a:t>
            </a:r>
            <a:r>
              <a:rPr lang="el-GR" sz="1700"/>
              <a:t> (Και οι 2 περιπτωσεις περιγραφονται σαν</a:t>
            </a:r>
            <a:r>
              <a:rPr lang="en-US" sz="1700"/>
              <a:t> </a:t>
            </a:r>
            <a:r>
              <a:rPr lang="el-GR" sz="1700"/>
              <a:t>οντοτητες </a:t>
            </a:r>
            <a:r>
              <a:rPr lang="en-US" sz="1700"/>
              <a:t>Artist</a:t>
            </a:r>
            <a:r>
              <a:rPr lang="el-GR" sz="1700"/>
              <a:t>)</a:t>
            </a:r>
          </a:p>
          <a:p>
            <a:r>
              <a:rPr lang="el-GR" sz="1700"/>
              <a:t>Ενας </a:t>
            </a:r>
            <a:r>
              <a:rPr lang="en-US" sz="1700"/>
              <a:t>Artist </a:t>
            </a:r>
            <a:r>
              <a:rPr lang="el-GR" sz="1700"/>
              <a:t>κανει </a:t>
            </a:r>
            <a:r>
              <a:rPr lang="en-US" sz="1700"/>
              <a:t>release </a:t>
            </a:r>
            <a:r>
              <a:rPr lang="el-GR" sz="1700"/>
              <a:t>ένα </a:t>
            </a:r>
            <a:r>
              <a:rPr lang="en-US" sz="1700"/>
              <a:t>Project (Song/Video/Album)</a:t>
            </a:r>
            <a:r>
              <a:rPr lang="el-GR" sz="1700"/>
              <a:t> το οποιο εχει το δικο του </a:t>
            </a:r>
            <a:r>
              <a:rPr lang="en-US" sz="1700"/>
              <a:t>Genre</a:t>
            </a:r>
          </a:p>
          <a:p>
            <a:r>
              <a:rPr lang="el-GR" sz="1700"/>
              <a:t>Ένα ή πολλα </a:t>
            </a:r>
            <a:r>
              <a:rPr lang="en-US" sz="1700"/>
              <a:t>Song </a:t>
            </a:r>
            <a:r>
              <a:rPr lang="el-GR" sz="1700"/>
              <a:t>μπορουν να ανηκουν σε ένα ή πολλα </a:t>
            </a:r>
            <a:r>
              <a:rPr lang="en-US" sz="1700"/>
              <a:t>Album</a:t>
            </a:r>
          </a:p>
          <a:p>
            <a:r>
              <a:rPr lang="el-GR" sz="1700"/>
              <a:t>Ενα </a:t>
            </a:r>
            <a:r>
              <a:rPr lang="en-US" sz="1700"/>
              <a:t>Song </a:t>
            </a:r>
            <a:r>
              <a:rPr lang="el-GR" sz="1700"/>
              <a:t>μπορει να εχει ένα ή πολλα </a:t>
            </a:r>
            <a:r>
              <a:rPr lang="en-US" sz="1700"/>
              <a:t>Video (</a:t>
            </a:r>
            <a:r>
              <a:rPr lang="el-GR" sz="1700"/>
              <a:t>πχ </a:t>
            </a:r>
            <a:r>
              <a:rPr lang="en-US" sz="1700"/>
              <a:t>Censored/Uncesored Version)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17702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EAD36-CD6B-094F-5AE0-7F05353D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l-GR" sz="5000"/>
              <a:t>Περιγραφη μικροκοσμου</a:t>
            </a:r>
            <a:r>
              <a:rPr lang="en-US" sz="5000"/>
              <a:t> </a:t>
            </a:r>
            <a:r>
              <a:rPr lang="el-GR" sz="5000"/>
              <a:t>2/2</a:t>
            </a:r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A9DE-1A4D-9ADC-0FEF-F78B25CAA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l-GR" sz="2400"/>
              <a:t>Ενας </a:t>
            </a:r>
            <a:r>
              <a:rPr lang="en-US" sz="2400"/>
              <a:t>Partner </a:t>
            </a:r>
            <a:r>
              <a:rPr lang="el-GR" sz="2400"/>
              <a:t>που εχει το δικο του </a:t>
            </a:r>
            <a:r>
              <a:rPr lang="en-US" sz="2400"/>
              <a:t>Role </a:t>
            </a:r>
            <a:r>
              <a:rPr lang="el-GR" sz="2400"/>
              <a:t>(πχ </a:t>
            </a:r>
            <a:r>
              <a:rPr lang="en-US" sz="2400"/>
              <a:t>Director,Producer,Lyricist etc) </a:t>
            </a:r>
            <a:r>
              <a:rPr lang="el-GR" sz="2400"/>
              <a:t>μπορει να δουλεψει πανω σε ένα </a:t>
            </a:r>
            <a:r>
              <a:rPr lang="en-US" sz="2400"/>
              <a:t>Project</a:t>
            </a:r>
          </a:p>
          <a:p>
            <a:r>
              <a:rPr lang="el-GR" sz="2400"/>
              <a:t>Ένα </a:t>
            </a:r>
            <a:r>
              <a:rPr lang="en-US" sz="2400"/>
              <a:t>Album </a:t>
            </a:r>
            <a:r>
              <a:rPr lang="el-GR" sz="2400"/>
              <a:t>μπορει να κυκλοφορησει σε ένα η περισσοτερα </a:t>
            </a:r>
            <a:r>
              <a:rPr lang="en-US" sz="2400"/>
              <a:t>Format</a:t>
            </a:r>
          </a:p>
          <a:p>
            <a:pPr marL="0" indent="0">
              <a:buNone/>
            </a:pPr>
            <a:r>
              <a:rPr lang="en-US" sz="2400"/>
              <a:t>(CD/Digital/Vinyl)</a:t>
            </a:r>
          </a:p>
        </p:txBody>
      </p:sp>
    </p:spTree>
    <p:extLst>
      <p:ext uri="{BB962C8B-B14F-4D97-AF65-F5344CB8AC3E}">
        <p14:creationId xmlns:p14="http://schemas.microsoft.com/office/powerpoint/2010/main" val="159810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EA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5F555530-9038-1506-0784-CA4DA2C19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95" y="643467"/>
            <a:ext cx="101292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9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74D6663B-7CF4-0333-4E2B-5B130D5EB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57259"/>
            <a:ext cx="10905066" cy="53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9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140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Εφαρμογή δισκογραφικής εταιρείας Ομαδα 02</vt:lpstr>
      <vt:lpstr>Περιγραφη μικροκοσμου 1/2</vt:lpstr>
      <vt:lpstr>Περιγραφη μικροκοσμου 2/2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ΦΕΦΕΣ ΔΗΜΗΤΡΙΟΣ</dc:creator>
  <cp:lastModifiedBy>ΦΕΦΕΣ ΔΗΜΗΤΡΙΟΣ</cp:lastModifiedBy>
  <cp:revision>3</cp:revision>
  <dcterms:created xsi:type="dcterms:W3CDTF">2024-11-03T05:55:54Z</dcterms:created>
  <dcterms:modified xsi:type="dcterms:W3CDTF">2025-01-06T14:18:56Z</dcterms:modified>
</cp:coreProperties>
</file>