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D46F7B-F786-472F-A055-335299376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8F709DC-A370-4144-864B-243F2F6BA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7" indent="0" algn="ctr">
              <a:buNone/>
              <a:defRPr sz="2000"/>
            </a:lvl2pPr>
            <a:lvl3pPr marL="914433" indent="0" algn="ctr">
              <a:buNone/>
              <a:defRPr sz="1801"/>
            </a:lvl3pPr>
            <a:lvl4pPr marL="1371652" indent="0" algn="ctr">
              <a:buNone/>
              <a:defRPr sz="1600"/>
            </a:lvl4pPr>
            <a:lvl5pPr marL="1828869" indent="0" algn="ctr">
              <a:buNone/>
              <a:defRPr sz="1600"/>
            </a:lvl5pPr>
            <a:lvl6pPr marL="2286086" indent="0" algn="ctr">
              <a:buNone/>
              <a:defRPr sz="1600"/>
            </a:lvl6pPr>
            <a:lvl7pPr marL="2743302" indent="0" algn="ctr">
              <a:buNone/>
              <a:defRPr sz="1600"/>
            </a:lvl7pPr>
            <a:lvl8pPr marL="3200521" indent="0" algn="ctr">
              <a:buNone/>
              <a:defRPr sz="1600"/>
            </a:lvl8pPr>
            <a:lvl9pPr marL="3657738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C2741D-FEA4-4330-B3AA-0125E0FD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5E1F8ED-2E7F-4B89-9331-76CA204C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C267489-1921-488A-BB1D-47617C69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197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66053B-7C63-43D0-9048-86907150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CD93512-BA57-4183-B42A-C4E228AC9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E378F69-58EB-4890-A5A8-0B9FF357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7E932B-1520-4D8C-9D74-731039E4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9909224-13C7-46B1-9AD8-FDE56839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965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C3E28E9-2CAC-424D-BFF6-E4E9CCBFE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92C37F6-96FC-42AE-B66B-8574E0444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392FB41-A7B1-48EC-844E-C59AD093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C1721A3-EB00-4189-BB06-5EFAE7E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9CDF64-D767-4E72-9527-062008B3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399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278A2B-C7DE-41D8-A020-3A6CEB5D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9EA11C-6D99-4F56-8A78-F056042E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FF4DB3D-B390-4C31-8E16-547B654A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257940-358E-47D8-9C7B-EAA04F43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8FF3166-3BF9-41D0-A960-62CEE048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42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76BCE3-1882-477C-A66E-F001D86F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C0AF698-67E0-4C8E-BA62-627B39D2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01A044C-9D76-412A-9811-5A0284DC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12970AD-220C-4C10-9E97-55D229BB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C3A77AE-251E-41F8-9485-CC705AE0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781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130CEF-22DD-4BDC-94A9-64643C5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13C419-DFA4-4A36-96F6-805665620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65ABA09-F1A7-4FAA-A4F6-564BE8F4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821521-7D70-48D8-93A3-40AECF35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070B896-50A4-478A-9869-8AB34A58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0E5530E-1DC8-404B-9CF7-2E4E0165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6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50ACC3-AF77-4C8B-A743-6EA2C3D6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A9FD7A6-D4FB-4BD3-9341-F40112EC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2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6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1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EC1A9B4-CEB9-4805-B0DC-7916C0051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1FE327C-8A21-4ECB-9B13-26DB2F02A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2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6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1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D2993ED-BDD6-4276-AA03-03540294E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D275E23-DB45-4EDE-94EA-34962992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20BBE8F-5F68-4053-9C18-7A461FFC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D537FB2-CCD3-47B2-817D-57CB1EC1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468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30F02A-D26A-4A22-97C0-BD485E08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B91F8B6-FF90-455B-A540-9B19D379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2249F77-5D0B-49B9-8558-5876CF3A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927A6DB-512E-4C0A-A6BE-A04827BD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72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C6D41B4-5B38-462A-8B75-8894EE32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407BE46-488F-45C8-AD53-9DF74958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F619313-10DC-4D80-BF3F-2E326EF1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525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77707D-8C35-4C75-A3DF-6323EEFE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751797-C8D3-4B2B-9B8F-62361E665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543A904-2AC9-4F3F-9FDC-515627F63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7" indent="0">
              <a:buNone/>
              <a:defRPr sz="1401"/>
            </a:lvl2pPr>
            <a:lvl3pPr marL="914433" indent="0">
              <a:buNone/>
              <a:defRPr sz="1200"/>
            </a:lvl3pPr>
            <a:lvl4pPr marL="1371652" indent="0">
              <a:buNone/>
              <a:defRPr sz="1001"/>
            </a:lvl4pPr>
            <a:lvl5pPr marL="1828869" indent="0">
              <a:buNone/>
              <a:defRPr sz="1001"/>
            </a:lvl5pPr>
            <a:lvl6pPr marL="2286086" indent="0">
              <a:buNone/>
              <a:defRPr sz="1001"/>
            </a:lvl6pPr>
            <a:lvl7pPr marL="2743302" indent="0">
              <a:buNone/>
              <a:defRPr sz="1001"/>
            </a:lvl7pPr>
            <a:lvl8pPr marL="3200521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4C8EBBE-7443-4703-8C56-33B27003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AD166FC-CC02-4044-8B92-6264887B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E20D10A-A52D-4939-9BC6-804F42B3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644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DE2093-769B-4415-9220-2A78FE9F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CA5D99B-D571-48BC-A281-ADFCFF52B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7" indent="0">
              <a:buNone/>
              <a:defRPr sz="2800"/>
            </a:lvl2pPr>
            <a:lvl3pPr marL="914433" indent="0">
              <a:buNone/>
              <a:defRPr sz="2400"/>
            </a:lvl3pPr>
            <a:lvl4pPr marL="1371652" indent="0">
              <a:buNone/>
              <a:defRPr sz="2000"/>
            </a:lvl4pPr>
            <a:lvl5pPr marL="1828869" indent="0">
              <a:buNone/>
              <a:defRPr sz="2000"/>
            </a:lvl5pPr>
            <a:lvl6pPr marL="2286086" indent="0">
              <a:buNone/>
              <a:defRPr sz="2000"/>
            </a:lvl6pPr>
            <a:lvl7pPr marL="2743302" indent="0">
              <a:buNone/>
              <a:defRPr sz="2000"/>
            </a:lvl7pPr>
            <a:lvl8pPr marL="3200521" indent="0">
              <a:buNone/>
              <a:defRPr sz="2000"/>
            </a:lvl8pPr>
            <a:lvl9pPr marL="3657738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9EEC89D-913A-4B84-91FD-268B5FB55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7" indent="0">
              <a:buNone/>
              <a:defRPr sz="1401"/>
            </a:lvl2pPr>
            <a:lvl3pPr marL="914433" indent="0">
              <a:buNone/>
              <a:defRPr sz="1200"/>
            </a:lvl3pPr>
            <a:lvl4pPr marL="1371652" indent="0">
              <a:buNone/>
              <a:defRPr sz="1001"/>
            </a:lvl4pPr>
            <a:lvl5pPr marL="1828869" indent="0">
              <a:buNone/>
              <a:defRPr sz="1001"/>
            </a:lvl5pPr>
            <a:lvl6pPr marL="2286086" indent="0">
              <a:buNone/>
              <a:defRPr sz="1001"/>
            </a:lvl6pPr>
            <a:lvl7pPr marL="2743302" indent="0">
              <a:buNone/>
              <a:defRPr sz="1001"/>
            </a:lvl7pPr>
            <a:lvl8pPr marL="3200521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6BFF96A-8C0A-484D-B55E-2504B26B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525D-337E-4D4A-BB33-AFBDCCEFF2CC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E36B352-3098-4DD1-801C-12E7479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7768368-F8C6-4186-BB8E-6EAFC8D6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658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F162608-7AA3-413F-B62C-2880B0E7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772B65C-4F6E-4432-85B3-A0AB20AA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D459395-C715-4AA9-A848-A8F85BB93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525D-337E-4D4A-BB33-AFBDCCEFF2CC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626D311-B4E8-4595-BEBC-9A00F9AFB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D164A9-28E5-457D-8A9F-3165DCAF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ED02-A9E0-425C-BB89-D77F7957B1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820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2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1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9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6" indent="-228609" algn="l" defTabSz="9144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2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6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1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6A900C0D-8584-412A-A015-6450EC9795E7}"/>
              </a:ext>
            </a:extLst>
          </p:cNvPr>
          <p:cNvSpPr/>
          <p:nvPr/>
        </p:nvSpPr>
        <p:spPr>
          <a:xfrm>
            <a:off x="921917" y="1709845"/>
            <a:ext cx="194050" cy="607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1801"/>
          </a:p>
        </p:txBody>
      </p:sp>
      <p:grpSp>
        <p:nvGrpSpPr>
          <p:cNvPr id="107" name="Gruppe 106">
            <a:extLst>
              <a:ext uri="{FF2B5EF4-FFF2-40B4-BE49-F238E27FC236}">
                <a16:creationId xmlns:a16="http://schemas.microsoft.com/office/drawing/2014/main" id="{4A7E0AB4-2042-4328-AEB6-F74FB8B4C0C2}"/>
              </a:ext>
            </a:extLst>
          </p:cNvPr>
          <p:cNvGrpSpPr/>
          <p:nvPr/>
        </p:nvGrpSpPr>
        <p:grpSpPr>
          <a:xfrm>
            <a:off x="1885938" y="109638"/>
            <a:ext cx="4626855" cy="6165873"/>
            <a:chOff x="1885938" y="109638"/>
            <a:chExt cx="4626855" cy="6165873"/>
          </a:xfrm>
        </p:grpSpPr>
        <p:sp>
          <p:nvSpPr>
            <p:cNvPr id="46" name="Rektangel 45">
              <a:extLst>
                <a:ext uri="{FF2B5EF4-FFF2-40B4-BE49-F238E27FC236}">
                  <a16:creationId xmlns:a16="http://schemas.microsoft.com/office/drawing/2014/main" id="{96068C04-F6DD-423C-9230-06A25B8CF6A6}"/>
                </a:ext>
              </a:extLst>
            </p:cNvPr>
            <p:cNvSpPr/>
            <p:nvPr/>
          </p:nvSpPr>
          <p:spPr>
            <a:xfrm>
              <a:off x="1885938" y="109638"/>
              <a:ext cx="4626855" cy="6165873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b-NO" sz="1801"/>
            </a:p>
          </p:txBody>
        </p:sp>
        <p:grpSp>
          <p:nvGrpSpPr>
            <p:cNvPr id="106" name="Gruppe 105">
              <a:extLst>
                <a:ext uri="{FF2B5EF4-FFF2-40B4-BE49-F238E27FC236}">
                  <a16:creationId xmlns:a16="http://schemas.microsoft.com/office/drawing/2014/main" id="{124742C8-A339-4161-A730-7B8D6275F501}"/>
                </a:ext>
              </a:extLst>
            </p:cNvPr>
            <p:cNvGrpSpPr/>
            <p:nvPr/>
          </p:nvGrpSpPr>
          <p:grpSpPr>
            <a:xfrm>
              <a:off x="1968266" y="243935"/>
              <a:ext cx="4516330" cy="5893598"/>
              <a:chOff x="1968266" y="243935"/>
              <a:chExt cx="4516330" cy="5893598"/>
            </a:xfrm>
          </p:grpSpPr>
          <p:grpSp>
            <p:nvGrpSpPr>
              <p:cNvPr id="78" name="Gruppe 77">
                <a:extLst>
                  <a:ext uri="{FF2B5EF4-FFF2-40B4-BE49-F238E27FC236}">
                    <a16:creationId xmlns:a16="http://schemas.microsoft.com/office/drawing/2014/main" id="{AD8464AC-6D39-49C5-9BE9-A74304FA75AC}"/>
                  </a:ext>
                </a:extLst>
              </p:cNvPr>
              <p:cNvGrpSpPr/>
              <p:nvPr/>
            </p:nvGrpSpPr>
            <p:grpSpPr>
              <a:xfrm>
                <a:off x="2029598" y="4093438"/>
                <a:ext cx="4297242" cy="2044095"/>
                <a:chOff x="7459730" y="2690773"/>
                <a:chExt cx="3632708" cy="2044095"/>
              </a:xfrm>
            </p:grpSpPr>
            <p:grpSp>
              <p:nvGrpSpPr>
                <p:cNvPr id="75" name="Gruppe 74">
                  <a:extLst>
                    <a:ext uri="{FF2B5EF4-FFF2-40B4-BE49-F238E27FC236}">
                      <a16:creationId xmlns:a16="http://schemas.microsoft.com/office/drawing/2014/main" id="{894C5769-1B64-4446-BF37-C6C64AB30BB1}"/>
                    </a:ext>
                  </a:extLst>
                </p:cNvPr>
                <p:cNvGrpSpPr/>
                <p:nvPr/>
              </p:nvGrpSpPr>
              <p:grpSpPr>
                <a:xfrm>
                  <a:off x="7506629" y="2768268"/>
                  <a:ext cx="3538910" cy="1966600"/>
                  <a:chOff x="6587972" y="2568295"/>
                  <a:chExt cx="3315390" cy="1966600"/>
                </a:xfrm>
              </p:grpSpPr>
              <p:sp>
                <p:nvSpPr>
                  <p:cNvPr id="76" name="Rektangel 75">
                    <a:extLst>
                      <a:ext uri="{FF2B5EF4-FFF2-40B4-BE49-F238E27FC236}">
                        <a16:creationId xmlns:a16="http://schemas.microsoft.com/office/drawing/2014/main" id="{8FA60A73-C995-4AA7-83A5-2766EC50BF76}"/>
                      </a:ext>
                    </a:extLst>
                  </p:cNvPr>
                  <p:cNvSpPr/>
                  <p:nvPr/>
                </p:nvSpPr>
                <p:spPr>
                  <a:xfrm>
                    <a:off x="6587972" y="2568295"/>
                    <a:ext cx="3315390" cy="1966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nb-NO" sz="1801"/>
                  </a:p>
                </p:txBody>
              </p:sp>
              <p:sp>
                <p:nvSpPr>
                  <p:cNvPr id="77" name="Rektangel 76">
                    <a:extLst>
                      <a:ext uri="{FF2B5EF4-FFF2-40B4-BE49-F238E27FC236}">
                        <a16:creationId xmlns:a16="http://schemas.microsoft.com/office/drawing/2014/main" id="{D2A72A70-7254-48A2-A220-32FD1440FC8D}"/>
                      </a:ext>
                    </a:extLst>
                  </p:cNvPr>
                  <p:cNvSpPr/>
                  <p:nvPr/>
                </p:nvSpPr>
                <p:spPr>
                  <a:xfrm>
                    <a:off x="6587972" y="2645368"/>
                    <a:ext cx="3315390" cy="55399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nb-NO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</a:rPr>
                      <a:t>Phase two</a:t>
                    </a:r>
                    <a:br>
                      <a:rPr lang="nb-NO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</a:rPr>
                    </a:br>
                    <a:r>
                      <a:rPr lang="nb-NO" sz="900" b="1" dirty="0" err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rPr>
                      <a:t>When</a:t>
                    </a:r>
                    <a:r>
                      <a:rPr lang="nb-NO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rPr>
                      <a:t> all </a:t>
                    </a:r>
                    <a:r>
                      <a:rPr lang="nb-NO" sz="900" b="1" dirty="0" err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rPr>
                      <a:t>participants</a:t>
                    </a:r>
                    <a:r>
                      <a:rPr lang="nb-NO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rPr>
                      <a:t> have </a:t>
                    </a:r>
                    <a:r>
                      <a:rPr lang="nb-NO" sz="900" b="1" dirty="0" err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rPr>
                      <a:t>answered</a:t>
                    </a:r>
                    <a:r>
                      <a:rPr lang="nb-NO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rPr>
                      <a:t> YES</a:t>
                    </a:r>
                    <a:endParaRPr lang="nb-NO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74" name="Rektangel 73">
                  <a:extLst>
                    <a:ext uri="{FF2B5EF4-FFF2-40B4-BE49-F238E27FC236}">
                      <a16:creationId xmlns:a16="http://schemas.microsoft.com/office/drawing/2014/main" id="{ACD40C7E-496F-4CC4-9836-B9954BA945F6}"/>
                    </a:ext>
                  </a:extLst>
                </p:cNvPr>
                <p:cNvSpPr/>
                <p:nvPr/>
              </p:nvSpPr>
              <p:spPr>
                <a:xfrm>
                  <a:off x="7459730" y="2690773"/>
                  <a:ext cx="3632708" cy="1549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/>
                </a:p>
              </p:txBody>
            </p:sp>
          </p:grpSp>
          <p:cxnSp>
            <p:nvCxnSpPr>
              <p:cNvPr id="14" name="Rett pilkobling 13">
                <a:extLst>
                  <a:ext uri="{FF2B5EF4-FFF2-40B4-BE49-F238E27FC236}">
                    <a16:creationId xmlns:a16="http://schemas.microsoft.com/office/drawing/2014/main" id="{0753239A-C2F4-4428-B021-61D100B787F6}"/>
                  </a:ext>
                </a:extLst>
              </p:cNvPr>
              <p:cNvCxnSpPr>
                <a:cxnSpLocks/>
                <a:stCxn id="21" idx="3"/>
                <a:endCxn id="34" idx="1"/>
              </p:cNvCxnSpPr>
              <p:nvPr/>
            </p:nvCxnSpPr>
            <p:spPr>
              <a:xfrm>
                <a:off x="2623666" y="743343"/>
                <a:ext cx="3102752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>
                <a:extLst>
                  <a:ext uri="{FF2B5EF4-FFF2-40B4-BE49-F238E27FC236}">
                    <a16:creationId xmlns:a16="http://schemas.microsoft.com/office/drawing/2014/main" id="{AD90A8BA-C217-4DCC-BED5-2BA29A0F2904}"/>
                  </a:ext>
                </a:extLst>
              </p:cNvPr>
              <p:cNvGrpSpPr/>
              <p:nvPr/>
            </p:nvGrpSpPr>
            <p:grpSpPr>
              <a:xfrm>
                <a:off x="1968266" y="243935"/>
                <a:ext cx="1104057" cy="5783053"/>
                <a:chOff x="2756212" y="1733687"/>
                <a:chExt cx="1104056" cy="5783052"/>
              </a:xfrm>
            </p:grpSpPr>
            <p:sp>
              <p:nvSpPr>
                <p:cNvPr id="12" name="TekstSylinder 11">
                  <a:extLst>
                    <a:ext uri="{FF2B5EF4-FFF2-40B4-BE49-F238E27FC236}">
                      <a16:creationId xmlns:a16="http://schemas.microsoft.com/office/drawing/2014/main" id="{3B8FCD46-3AF1-4B6F-820A-0C62D6C40896}"/>
                    </a:ext>
                  </a:extLst>
                </p:cNvPr>
                <p:cNvSpPr txBox="1"/>
                <p:nvPr/>
              </p:nvSpPr>
              <p:spPr>
                <a:xfrm>
                  <a:off x="2756212" y="1733687"/>
                  <a:ext cx="1104056" cy="338554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1600" b="1" dirty="0"/>
                    <a:t>Participant</a:t>
                  </a:r>
                  <a:endParaRPr lang="nb-NO" sz="1801" b="1" dirty="0"/>
                </a:p>
              </p:txBody>
            </p:sp>
            <p:cxnSp>
              <p:nvCxnSpPr>
                <p:cNvPr id="17" name="Rett linje 16">
                  <a:extLst>
                    <a:ext uri="{FF2B5EF4-FFF2-40B4-BE49-F238E27FC236}">
                      <a16:creationId xmlns:a16="http://schemas.microsoft.com/office/drawing/2014/main" id="{E317B0D7-A16C-452D-BFDD-F088DD9658CE}"/>
                    </a:ext>
                  </a:extLst>
                </p:cNvPr>
                <p:cNvCxnSpPr>
                  <a:cxnSpLocks/>
                  <a:endCxn id="98" idx="2"/>
                </p:cNvCxnSpPr>
                <p:nvPr/>
              </p:nvCxnSpPr>
              <p:spPr>
                <a:xfrm flipH="1">
                  <a:off x="3308240" y="2393948"/>
                  <a:ext cx="3" cy="5122791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02EE8D92-C8CD-4146-843F-5DADAA14B356}"/>
                  </a:ext>
                </a:extLst>
              </p:cNvPr>
              <p:cNvSpPr/>
              <p:nvPr/>
            </p:nvSpPr>
            <p:spPr>
              <a:xfrm>
                <a:off x="2429618" y="582489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grpSp>
            <p:nvGrpSpPr>
              <p:cNvPr id="31" name="Gruppe 30">
                <a:extLst>
                  <a:ext uri="{FF2B5EF4-FFF2-40B4-BE49-F238E27FC236}">
                    <a16:creationId xmlns:a16="http://schemas.microsoft.com/office/drawing/2014/main" id="{7C585534-8A6D-4015-817E-C06469468E37}"/>
                  </a:ext>
                </a:extLst>
              </p:cNvPr>
              <p:cNvGrpSpPr/>
              <p:nvPr/>
            </p:nvGrpSpPr>
            <p:grpSpPr>
              <a:xfrm>
                <a:off x="5412382" y="243937"/>
                <a:ext cx="834825" cy="844412"/>
                <a:chOff x="2897176" y="1733687"/>
                <a:chExt cx="834825" cy="844413"/>
              </a:xfrm>
            </p:grpSpPr>
            <p:sp>
              <p:nvSpPr>
                <p:cNvPr id="32" name="TekstSylinder 31">
                  <a:extLst>
                    <a:ext uri="{FF2B5EF4-FFF2-40B4-BE49-F238E27FC236}">
                      <a16:creationId xmlns:a16="http://schemas.microsoft.com/office/drawing/2014/main" id="{7EC4DB8C-76D8-48CA-99A6-C77D48BA6C1B}"/>
                    </a:ext>
                  </a:extLst>
                </p:cNvPr>
                <p:cNvSpPr txBox="1"/>
                <p:nvPr/>
              </p:nvSpPr>
              <p:spPr>
                <a:xfrm>
                  <a:off x="2897176" y="1733687"/>
                  <a:ext cx="834825" cy="338554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1600" b="1" dirty="0"/>
                    <a:t>Server</a:t>
                  </a:r>
                  <a:endParaRPr lang="nb-NO" sz="2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3" name="Rett linje 32">
                  <a:extLst>
                    <a:ext uri="{FF2B5EF4-FFF2-40B4-BE49-F238E27FC236}">
                      <a16:creationId xmlns:a16="http://schemas.microsoft.com/office/drawing/2014/main" id="{E688B77F-8989-4BBD-8226-10C6E809F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08240" y="2393949"/>
                  <a:ext cx="0" cy="184151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E17FF565-5CFD-46B0-A506-A89CF34A016B}"/>
                  </a:ext>
                </a:extLst>
              </p:cNvPr>
              <p:cNvSpPr/>
              <p:nvPr/>
            </p:nvSpPr>
            <p:spPr>
              <a:xfrm>
                <a:off x="5726418" y="582489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 dirty="0"/>
              </a:p>
            </p:txBody>
          </p:sp>
          <p:sp>
            <p:nvSpPr>
              <p:cNvPr id="37" name="TekstSylinder 36">
                <a:extLst>
                  <a:ext uri="{FF2B5EF4-FFF2-40B4-BE49-F238E27FC236}">
                    <a16:creationId xmlns:a16="http://schemas.microsoft.com/office/drawing/2014/main" id="{0CA3DC08-35D8-4E5F-8385-27800A36A617}"/>
                  </a:ext>
                </a:extLst>
              </p:cNvPr>
              <p:cNvSpPr txBox="1"/>
              <p:nvPr/>
            </p:nvSpPr>
            <p:spPr>
              <a:xfrm>
                <a:off x="3657238" y="437286"/>
                <a:ext cx="10292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>
                    <a:latin typeface="Consolas" panose="020B0609020204030204" pitchFamily="49" charset="0"/>
                  </a:rPr>
                  <a:t>Connects</a:t>
                </a:r>
              </a:p>
            </p:txBody>
          </p:sp>
          <p:sp>
            <p:nvSpPr>
              <p:cNvPr id="39" name="TekstSylinder 38">
                <a:extLst>
                  <a:ext uri="{FF2B5EF4-FFF2-40B4-BE49-F238E27FC236}">
                    <a16:creationId xmlns:a16="http://schemas.microsoft.com/office/drawing/2014/main" id="{8894BFA9-8705-40DD-A0C7-260706606F63}"/>
                  </a:ext>
                </a:extLst>
              </p:cNvPr>
              <p:cNvSpPr txBox="1"/>
              <p:nvPr/>
            </p:nvSpPr>
            <p:spPr>
              <a:xfrm>
                <a:off x="5162288" y="1088348"/>
                <a:ext cx="1322308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b-NO" sz="1600" b="1" dirty="0"/>
                  <a:t>Coordinator</a:t>
                </a:r>
                <a:endParaRPr lang="nb-NO" sz="2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40" name="Rett linje 39">
                <a:extLst>
                  <a:ext uri="{FF2B5EF4-FFF2-40B4-BE49-F238E27FC236}">
                    <a16:creationId xmlns:a16="http://schemas.microsoft.com/office/drawing/2014/main" id="{2AB89D5B-0816-4F76-B733-03C6F0E82E5B}"/>
                  </a:ext>
                </a:extLst>
              </p:cNvPr>
              <p:cNvCxnSpPr>
                <a:cxnSpLocks/>
                <a:endCxn id="97" idx="2"/>
              </p:cNvCxnSpPr>
              <p:nvPr/>
            </p:nvCxnSpPr>
            <p:spPr>
              <a:xfrm flipH="1">
                <a:off x="5813832" y="1410056"/>
                <a:ext cx="9610" cy="461693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46EC760B-13FA-4703-8043-412E487A1724}"/>
                  </a:ext>
                </a:extLst>
              </p:cNvPr>
              <p:cNvSpPr/>
              <p:nvPr/>
            </p:nvSpPr>
            <p:spPr>
              <a:xfrm>
                <a:off x="2423270" y="1858845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77A3A5AE-4646-4E4D-8EFF-9647FCC65A31}"/>
                  </a:ext>
                </a:extLst>
              </p:cNvPr>
              <p:cNvSpPr/>
              <p:nvPr/>
            </p:nvSpPr>
            <p:spPr>
              <a:xfrm>
                <a:off x="5726418" y="1858844"/>
                <a:ext cx="194048" cy="338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cxnSp>
            <p:nvCxnSpPr>
              <p:cNvPr id="44" name="Rett pilkobling 43">
                <a:extLst>
                  <a:ext uri="{FF2B5EF4-FFF2-40B4-BE49-F238E27FC236}">
                    <a16:creationId xmlns:a16="http://schemas.microsoft.com/office/drawing/2014/main" id="{EA09ED40-F642-4A91-A34D-05A1AC0B6D71}"/>
                  </a:ext>
                </a:extLst>
              </p:cNvPr>
              <p:cNvCxnSpPr>
                <a:cxnSpLocks/>
                <a:stCxn id="42" idx="3"/>
                <a:endCxn id="43" idx="1"/>
              </p:cNvCxnSpPr>
              <p:nvPr/>
            </p:nvCxnSpPr>
            <p:spPr>
              <a:xfrm>
                <a:off x="2617318" y="2019699"/>
                <a:ext cx="3109100" cy="8423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kstSylinder 48">
                <a:extLst>
                  <a:ext uri="{FF2B5EF4-FFF2-40B4-BE49-F238E27FC236}">
                    <a16:creationId xmlns:a16="http://schemas.microsoft.com/office/drawing/2014/main" id="{E73C1E38-52B5-421B-B3AB-CE101996F18B}"/>
                  </a:ext>
                </a:extLst>
              </p:cNvPr>
              <p:cNvSpPr txBox="1"/>
              <p:nvPr/>
            </p:nvSpPr>
            <p:spPr>
              <a:xfrm>
                <a:off x="3418381" y="1572735"/>
                <a:ext cx="15619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Consolas" panose="020B0609020204030204" pitchFamily="49" charset="0"/>
                  </a:rPr>
                  <a:t>REQUESTING NEW TRANSACTION--</a:t>
                </a:r>
                <a:r>
                  <a:rPr lang="en-US" sz="1100" i="1" dirty="0">
                    <a:latin typeface="Consolas" panose="020B0609020204030204" pitchFamily="49" charset="0"/>
                  </a:rPr>
                  <a:t>query</a:t>
                </a:r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E9072901-E756-43D4-A13B-C9568A000886}"/>
                  </a:ext>
                </a:extLst>
              </p:cNvPr>
              <p:cNvSpPr/>
              <p:nvPr/>
            </p:nvSpPr>
            <p:spPr>
              <a:xfrm>
                <a:off x="2423270" y="3064816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EB6E651F-56A0-4221-93FB-4A26EBECF58E}"/>
                  </a:ext>
                </a:extLst>
              </p:cNvPr>
              <p:cNvSpPr/>
              <p:nvPr/>
            </p:nvSpPr>
            <p:spPr>
              <a:xfrm>
                <a:off x="5732770" y="3070935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cxnSp>
            <p:nvCxnSpPr>
              <p:cNvPr id="57" name="Rett pilkobling 56">
                <a:extLst>
                  <a:ext uri="{FF2B5EF4-FFF2-40B4-BE49-F238E27FC236}">
                    <a16:creationId xmlns:a16="http://schemas.microsoft.com/office/drawing/2014/main" id="{9368E755-F425-4F3B-A890-2DEFFFFD4D3A}"/>
                  </a:ext>
                </a:extLst>
              </p:cNvPr>
              <p:cNvCxnSpPr>
                <a:cxnSpLocks/>
                <a:stCxn id="56" idx="1"/>
                <a:endCxn id="55" idx="3"/>
              </p:cNvCxnSpPr>
              <p:nvPr/>
            </p:nvCxnSpPr>
            <p:spPr>
              <a:xfrm flipH="1" flipV="1">
                <a:off x="2617318" y="3225670"/>
                <a:ext cx="3115452" cy="6119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kstSylinder 59">
                <a:extLst>
                  <a:ext uri="{FF2B5EF4-FFF2-40B4-BE49-F238E27FC236}">
                    <a16:creationId xmlns:a16="http://schemas.microsoft.com/office/drawing/2014/main" id="{1FFE9268-ACF9-4A2A-9090-D8DBA979BB1D}"/>
                  </a:ext>
                </a:extLst>
              </p:cNvPr>
              <p:cNvSpPr txBox="1"/>
              <p:nvPr/>
            </p:nvSpPr>
            <p:spPr>
              <a:xfrm>
                <a:off x="3310922" y="2831787"/>
                <a:ext cx="17537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onsolas" panose="020B0609020204030204" pitchFamily="49" charset="0"/>
                  </a:rPr>
                  <a:t>NEW TRANSACTION--query --READY TO COMMIT?</a:t>
                </a:r>
                <a:endParaRPr lang="en-US" sz="1000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4EC5EE4E-67AE-4F1A-BD8F-1DB72B5F70E7}"/>
                  </a:ext>
                </a:extLst>
              </p:cNvPr>
              <p:cNvSpPr/>
              <p:nvPr/>
            </p:nvSpPr>
            <p:spPr>
              <a:xfrm>
                <a:off x="2429622" y="3710869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C622CDA5-8873-4CC2-B8FD-A9CAF8BF8263}"/>
                  </a:ext>
                </a:extLst>
              </p:cNvPr>
              <p:cNvSpPr/>
              <p:nvPr/>
            </p:nvSpPr>
            <p:spPr>
              <a:xfrm>
                <a:off x="5732770" y="3710868"/>
                <a:ext cx="194048" cy="3385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cxnSp>
            <p:nvCxnSpPr>
              <p:cNvPr id="63" name="Rett pilkobling 62">
                <a:extLst>
                  <a:ext uri="{FF2B5EF4-FFF2-40B4-BE49-F238E27FC236}">
                    <a16:creationId xmlns:a16="http://schemas.microsoft.com/office/drawing/2014/main" id="{6E8DD516-EABA-4D1C-AE59-1F131AB8FF1B}"/>
                  </a:ext>
                </a:extLst>
              </p:cNvPr>
              <p:cNvCxnSpPr>
                <a:cxnSpLocks/>
                <a:stCxn id="61" idx="3"/>
                <a:endCxn id="62" idx="1"/>
              </p:cNvCxnSpPr>
              <p:nvPr/>
            </p:nvCxnSpPr>
            <p:spPr>
              <a:xfrm>
                <a:off x="2623670" y="3871723"/>
                <a:ext cx="3109100" cy="8423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kstSylinder 63">
                <a:extLst>
                  <a:ext uri="{FF2B5EF4-FFF2-40B4-BE49-F238E27FC236}">
                    <a16:creationId xmlns:a16="http://schemas.microsoft.com/office/drawing/2014/main" id="{9267BB14-F3BD-4E9A-8108-558A979658E1}"/>
                  </a:ext>
                </a:extLst>
              </p:cNvPr>
              <p:cNvSpPr txBox="1"/>
              <p:nvPr/>
            </p:nvSpPr>
            <p:spPr>
              <a:xfrm>
                <a:off x="3868352" y="3545264"/>
                <a:ext cx="506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YES</a:t>
                </a:r>
                <a:endParaRPr lang="en-US" sz="1051" dirty="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72" name="Gruppe 71">
                <a:extLst>
                  <a:ext uri="{FF2B5EF4-FFF2-40B4-BE49-F238E27FC236}">
                    <a16:creationId xmlns:a16="http://schemas.microsoft.com/office/drawing/2014/main" id="{395FD6A9-44C5-4408-98D5-3AEA0A7B58E5}"/>
                  </a:ext>
                </a:extLst>
              </p:cNvPr>
              <p:cNvGrpSpPr/>
              <p:nvPr/>
            </p:nvGrpSpPr>
            <p:grpSpPr>
              <a:xfrm>
                <a:off x="2080787" y="2291098"/>
                <a:ext cx="4194865" cy="1921159"/>
                <a:chOff x="6587972" y="2553293"/>
                <a:chExt cx="3315390" cy="1921159"/>
              </a:xfrm>
            </p:grpSpPr>
            <p:sp>
              <p:nvSpPr>
                <p:cNvPr id="68" name="Rektangel 67">
                  <a:extLst>
                    <a:ext uri="{FF2B5EF4-FFF2-40B4-BE49-F238E27FC236}">
                      <a16:creationId xmlns:a16="http://schemas.microsoft.com/office/drawing/2014/main" id="{4F4B7AEB-0655-4011-B8EE-379E6936BA5D}"/>
                    </a:ext>
                  </a:extLst>
                </p:cNvPr>
                <p:cNvSpPr/>
                <p:nvPr/>
              </p:nvSpPr>
              <p:spPr>
                <a:xfrm>
                  <a:off x="6587972" y="2568295"/>
                  <a:ext cx="3315390" cy="19061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b-NO" sz="1801" dirty="0"/>
                </a:p>
              </p:txBody>
            </p:sp>
            <p:sp>
              <p:nvSpPr>
                <p:cNvPr id="69" name="Rektangel 68">
                  <a:extLst>
                    <a:ext uri="{FF2B5EF4-FFF2-40B4-BE49-F238E27FC236}">
                      <a16:creationId xmlns:a16="http://schemas.microsoft.com/office/drawing/2014/main" id="{E20F2656-D8FB-4459-9DB6-4D0B50A5C75E}"/>
                    </a:ext>
                  </a:extLst>
                </p:cNvPr>
                <p:cNvSpPr/>
                <p:nvPr/>
              </p:nvSpPr>
              <p:spPr>
                <a:xfrm>
                  <a:off x="6587972" y="2553293"/>
                  <a:ext cx="331539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nb-NO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onsolas" panose="020B0609020204030204" pitchFamily="49" charset="0"/>
                    </a:rPr>
                    <a:t>Phase one</a:t>
                  </a:r>
                  <a:endParaRPr lang="nb-NO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90" name="Rektangel 89">
                <a:extLst>
                  <a:ext uri="{FF2B5EF4-FFF2-40B4-BE49-F238E27FC236}">
                    <a16:creationId xmlns:a16="http://schemas.microsoft.com/office/drawing/2014/main" id="{114374EE-5496-405F-A9B4-44BA930DAD7C}"/>
                  </a:ext>
                </a:extLst>
              </p:cNvPr>
              <p:cNvSpPr/>
              <p:nvPr/>
            </p:nvSpPr>
            <p:spPr>
              <a:xfrm>
                <a:off x="5723160" y="5062747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sp>
            <p:nvSpPr>
              <p:cNvPr id="91" name="Rektangel 90">
                <a:extLst>
                  <a:ext uri="{FF2B5EF4-FFF2-40B4-BE49-F238E27FC236}">
                    <a16:creationId xmlns:a16="http://schemas.microsoft.com/office/drawing/2014/main" id="{C07AB7EC-F872-47EC-8397-ABB266A09ED6}"/>
                  </a:ext>
                </a:extLst>
              </p:cNvPr>
              <p:cNvSpPr/>
              <p:nvPr/>
            </p:nvSpPr>
            <p:spPr>
              <a:xfrm>
                <a:off x="2429622" y="5062747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cxnSp>
            <p:nvCxnSpPr>
              <p:cNvPr id="92" name="Rett pilkobling 91">
                <a:extLst>
                  <a:ext uri="{FF2B5EF4-FFF2-40B4-BE49-F238E27FC236}">
                    <a16:creationId xmlns:a16="http://schemas.microsoft.com/office/drawing/2014/main" id="{9CD2BBF5-129B-42F0-945B-1A7470872E7B}"/>
                  </a:ext>
                </a:extLst>
              </p:cNvPr>
              <p:cNvCxnSpPr>
                <a:cxnSpLocks/>
                <a:stCxn id="90" idx="1"/>
                <a:endCxn id="91" idx="3"/>
              </p:cNvCxnSpPr>
              <p:nvPr/>
            </p:nvCxnSpPr>
            <p:spPr>
              <a:xfrm flipH="1">
                <a:off x="2623670" y="5223601"/>
                <a:ext cx="30994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kstSylinder 92">
                <a:extLst>
                  <a:ext uri="{FF2B5EF4-FFF2-40B4-BE49-F238E27FC236}">
                    <a16:creationId xmlns:a16="http://schemas.microsoft.com/office/drawing/2014/main" id="{8B32C98A-65CB-4B51-B045-F867805ACF06}"/>
                  </a:ext>
                </a:extLst>
              </p:cNvPr>
              <p:cNvSpPr txBox="1"/>
              <p:nvPr/>
            </p:nvSpPr>
            <p:spPr>
              <a:xfrm>
                <a:off x="3475277" y="4819072"/>
                <a:ext cx="13882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onsolas" panose="020B0609020204030204" pitchFamily="49" charset="0"/>
                  </a:rPr>
                  <a:t>TRANSACTION--query--COMMIT</a:t>
                </a:r>
                <a:endParaRPr lang="en-US" sz="1000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Rektangel 96">
                <a:extLst>
                  <a:ext uri="{FF2B5EF4-FFF2-40B4-BE49-F238E27FC236}">
                    <a16:creationId xmlns:a16="http://schemas.microsoft.com/office/drawing/2014/main" id="{53D67232-385D-4E34-AAC4-8B829681E3FE}"/>
                  </a:ext>
                </a:extLst>
              </p:cNvPr>
              <p:cNvSpPr/>
              <p:nvPr/>
            </p:nvSpPr>
            <p:spPr>
              <a:xfrm>
                <a:off x="5716808" y="5705280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sp>
            <p:nvSpPr>
              <p:cNvPr id="98" name="Rektangel 97">
                <a:extLst>
                  <a:ext uri="{FF2B5EF4-FFF2-40B4-BE49-F238E27FC236}">
                    <a16:creationId xmlns:a16="http://schemas.microsoft.com/office/drawing/2014/main" id="{A9E1BCDC-A82A-469B-9FFC-8E1341196E15}"/>
                  </a:ext>
                </a:extLst>
              </p:cNvPr>
              <p:cNvSpPr/>
              <p:nvPr/>
            </p:nvSpPr>
            <p:spPr>
              <a:xfrm>
                <a:off x="2423270" y="5705280"/>
                <a:ext cx="194048" cy="3217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b-NO" sz="1801"/>
              </a:p>
            </p:txBody>
          </p:sp>
          <p:cxnSp>
            <p:nvCxnSpPr>
              <p:cNvPr id="99" name="Rett pilkobling 98">
                <a:extLst>
                  <a:ext uri="{FF2B5EF4-FFF2-40B4-BE49-F238E27FC236}">
                    <a16:creationId xmlns:a16="http://schemas.microsoft.com/office/drawing/2014/main" id="{1301264A-C80C-4D38-B8C7-C445BDECF17E}"/>
                  </a:ext>
                </a:extLst>
              </p:cNvPr>
              <p:cNvCxnSpPr>
                <a:cxnSpLocks/>
                <a:stCxn id="98" idx="3"/>
                <a:endCxn id="97" idx="1"/>
              </p:cNvCxnSpPr>
              <p:nvPr/>
            </p:nvCxnSpPr>
            <p:spPr>
              <a:xfrm>
                <a:off x="2617318" y="5866134"/>
                <a:ext cx="30994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kstSylinder 99">
                <a:extLst>
                  <a:ext uri="{FF2B5EF4-FFF2-40B4-BE49-F238E27FC236}">
                    <a16:creationId xmlns:a16="http://schemas.microsoft.com/office/drawing/2014/main" id="{4D2C1A66-2021-4957-B8A1-A3C33351C515}"/>
                  </a:ext>
                </a:extLst>
              </p:cNvPr>
              <p:cNvSpPr txBox="1"/>
              <p:nvPr/>
            </p:nvSpPr>
            <p:spPr>
              <a:xfrm>
                <a:off x="3472939" y="5615493"/>
                <a:ext cx="13882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onsolas" panose="020B0609020204030204" pitchFamily="49" charset="0"/>
                  </a:rPr>
                  <a:t>COMMITTED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114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36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William Dalheim</dc:creator>
  <cp:lastModifiedBy>William Dalheim</cp:lastModifiedBy>
  <cp:revision>7</cp:revision>
  <dcterms:created xsi:type="dcterms:W3CDTF">2020-04-17T11:12:47Z</dcterms:created>
  <dcterms:modified xsi:type="dcterms:W3CDTF">2020-04-17T12:10:03Z</dcterms:modified>
</cp:coreProperties>
</file>