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5" r:id="rId19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7AB462-C5BD-4228-B02E-67009B99F331}" v="49" dt="2021-04-13T22:12:39.5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157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s Ailo Bongo" userId="31e3d4299e552b89" providerId="LiveId" clId="{C17AB462-C5BD-4228-B02E-67009B99F331}"/>
    <pc:docChg chg="addSld delSld modSld delMainMaster">
      <pc:chgData name="Lars Ailo Bongo" userId="31e3d4299e552b89" providerId="LiveId" clId="{C17AB462-C5BD-4228-B02E-67009B99F331}" dt="2021-04-19T10:21:15.222" v="80" actId="20577"/>
      <pc:docMkLst>
        <pc:docMk/>
      </pc:docMkLst>
      <pc:sldChg chg="modSp mod">
        <pc:chgData name="Lars Ailo Bongo" userId="31e3d4299e552b89" providerId="LiveId" clId="{C17AB462-C5BD-4228-B02E-67009B99F331}" dt="2021-04-13T20:49:15.034" v="1" actId="20577"/>
        <pc:sldMkLst>
          <pc:docMk/>
          <pc:sldMk cId="0" sldId="256"/>
        </pc:sldMkLst>
        <pc:spChg chg="mod">
          <ac:chgData name="Lars Ailo Bongo" userId="31e3d4299e552b89" providerId="LiveId" clId="{C17AB462-C5BD-4228-B02E-67009B99F331}" dt="2021-04-13T20:49:15.034" v="1" actId="20577"/>
          <ac:spMkLst>
            <pc:docMk/>
            <pc:sldMk cId="0" sldId="256"/>
            <ac:spMk id="139" creationId="{00000000-0000-0000-0000-000000000000}"/>
          </ac:spMkLst>
        </pc:spChg>
      </pc:sldChg>
      <pc:sldChg chg="modSp modAnim">
        <pc:chgData name="Lars Ailo Bongo" userId="31e3d4299e552b89" providerId="LiveId" clId="{C17AB462-C5BD-4228-B02E-67009B99F331}" dt="2021-04-13T20:49:54.678" v="34" actId="20577"/>
        <pc:sldMkLst>
          <pc:docMk/>
          <pc:sldMk cId="0" sldId="257"/>
        </pc:sldMkLst>
        <pc:spChg chg="mod">
          <ac:chgData name="Lars Ailo Bongo" userId="31e3d4299e552b89" providerId="LiveId" clId="{C17AB462-C5BD-4228-B02E-67009B99F331}" dt="2021-04-13T20:49:54.678" v="34" actId="20577"/>
          <ac:spMkLst>
            <pc:docMk/>
            <pc:sldMk cId="0" sldId="257"/>
            <ac:spMk id="140" creationId="{00000000-0000-0000-0000-000000000000}"/>
          </ac:spMkLst>
        </pc:spChg>
      </pc:sldChg>
      <pc:sldChg chg="modAnim">
        <pc:chgData name="Lars Ailo Bongo" userId="31e3d4299e552b89" providerId="LiveId" clId="{C17AB462-C5BD-4228-B02E-67009B99F331}" dt="2021-04-13T20:50:02.911" v="35"/>
        <pc:sldMkLst>
          <pc:docMk/>
          <pc:sldMk cId="0" sldId="258"/>
        </pc:sldMkLst>
      </pc:sldChg>
      <pc:sldChg chg="modSp modAnim">
        <pc:chgData name="Lars Ailo Bongo" userId="31e3d4299e552b89" providerId="LiveId" clId="{C17AB462-C5BD-4228-B02E-67009B99F331}" dt="2021-04-13T22:12:39.591" v="64" actId="20577"/>
        <pc:sldMkLst>
          <pc:docMk/>
          <pc:sldMk cId="0" sldId="259"/>
        </pc:sldMkLst>
        <pc:spChg chg="mod">
          <ac:chgData name="Lars Ailo Bongo" userId="31e3d4299e552b89" providerId="LiveId" clId="{C17AB462-C5BD-4228-B02E-67009B99F331}" dt="2021-04-13T22:12:39.591" v="64" actId="20577"/>
          <ac:spMkLst>
            <pc:docMk/>
            <pc:sldMk cId="0" sldId="259"/>
            <ac:spMk id="148" creationId="{00000000-0000-0000-0000-000000000000}"/>
          </ac:spMkLst>
        </pc:spChg>
      </pc:sldChg>
      <pc:sldChg chg="modAnim">
        <pc:chgData name="Lars Ailo Bongo" userId="31e3d4299e552b89" providerId="LiveId" clId="{C17AB462-C5BD-4228-B02E-67009B99F331}" dt="2021-04-13T20:50:32.999" v="37"/>
        <pc:sldMkLst>
          <pc:docMk/>
          <pc:sldMk cId="0" sldId="260"/>
        </pc:sldMkLst>
      </pc:sldChg>
      <pc:sldChg chg="modAnim">
        <pc:chgData name="Lars Ailo Bongo" userId="31e3d4299e552b89" providerId="LiveId" clId="{C17AB462-C5BD-4228-B02E-67009B99F331}" dt="2021-04-13T20:50:40.527" v="38"/>
        <pc:sldMkLst>
          <pc:docMk/>
          <pc:sldMk cId="0" sldId="261"/>
        </pc:sldMkLst>
      </pc:sldChg>
      <pc:sldChg chg="modAnim">
        <pc:chgData name="Lars Ailo Bongo" userId="31e3d4299e552b89" providerId="LiveId" clId="{C17AB462-C5BD-4228-B02E-67009B99F331}" dt="2021-04-13T20:50:47.106" v="39"/>
        <pc:sldMkLst>
          <pc:docMk/>
          <pc:sldMk cId="0" sldId="262"/>
        </pc:sldMkLst>
      </pc:sldChg>
      <pc:sldChg chg="modAnim">
        <pc:chgData name="Lars Ailo Bongo" userId="31e3d4299e552b89" providerId="LiveId" clId="{C17AB462-C5BD-4228-B02E-67009B99F331}" dt="2021-04-13T20:51:00.208" v="40"/>
        <pc:sldMkLst>
          <pc:docMk/>
          <pc:sldMk cId="0" sldId="263"/>
        </pc:sldMkLst>
      </pc:sldChg>
      <pc:sldChg chg="modAnim">
        <pc:chgData name="Lars Ailo Bongo" userId="31e3d4299e552b89" providerId="LiveId" clId="{C17AB462-C5BD-4228-B02E-67009B99F331}" dt="2021-04-13T20:51:10.849" v="41"/>
        <pc:sldMkLst>
          <pc:docMk/>
          <pc:sldMk cId="0" sldId="264"/>
        </pc:sldMkLst>
      </pc:sldChg>
      <pc:sldChg chg="modAnim">
        <pc:chgData name="Lars Ailo Bongo" userId="31e3d4299e552b89" providerId="LiveId" clId="{C17AB462-C5BD-4228-B02E-67009B99F331}" dt="2021-04-13T20:51:22.118" v="42"/>
        <pc:sldMkLst>
          <pc:docMk/>
          <pc:sldMk cId="0" sldId="265"/>
        </pc:sldMkLst>
      </pc:sldChg>
      <pc:sldChg chg="modAnim">
        <pc:chgData name="Lars Ailo Bongo" userId="31e3d4299e552b89" providerId="LiveId" clId="{C17AB462-C5BD-4228-B02E-67009B99F331}" dt="2021-04-13T20:51:32.980" v="43"/>
        <pc:sldMkLst>
          <pc:docMk/>
          <pc:sldMk cId="0" sldId="266"/>
        </pc:sldMkLst>
      </pc:sldChg>
      <pc:sldChg chg="modAnim">
        <pc:chgData name="Lars Ailo Bongo" userId="31e3d4299e552b89" providerId="LiveId" clId="{C17AB462-C5BD-4228-B02E-67009B99F331}" dt="2021-04-13T20:51:40.129" v="44"/>
        <pc:sldMkLst>
          <pc:docMk/>
          <pc:sldMk cId="0" sldId="267"/>
        </pc:sldMkLst>
      </pc:sldChg>
      <pc:sldChg chg="modAnim">
        <pc:chgData name="Lars Ailo Bongo" userId="31e3d4299e552b89" providerId="LiveId" clId="{C17AB462-C5BD-4228-B02E-67009B99F331}" dt="2021-04-13T20:52:00.981" v="45"/>
        <pc:sldMkLst>
          <pc:docMk/>
          <pc:sldMk cId="0" sldId="269"/>
        </pc:sldMkLst>
      </pc:sldChg>
      <pc:sldChg chg="modSp mod modAnim">
        <pc:chgData name="Lars Ailo Bongo" userId="31e3d4299e552b89" providerId="LiveId" clId="{C17AB462-C5BD-4228-B02E-67009B99F331}" dt="2021-04-19T10:21:15.222" v="80" actId="20577"/>
        <pc:sldMkLst>
          <pc:docMk/>
          <pc:sldMk cId="0" sldId="270"/>
        </pc:sldMkLst>
        <pc:spChg chg="mod">
          <ac:chgData name="Lars Ailo Bongo" userId="31e3d4299e552b89" providerId="LiveId" clId="{C17AB462-C5BD-4228-B02E-67009B99F331}" dt="2021-04-19T10:21:15.222" v="80" actId="20577"/>
          <ac:spMkLst>
            <pc:docMk/>
            <pc:sldMk cId="0" sldId="270"/>
            <ac:spMk id="169" creationId="{00000000-0000-0000-0000-000000000000}"/>
          </ac:spMkLst>
        </pc:spChg>
      </pc:sldChg>
      <pc:sldChg chg="modSp mod modAnim">
        <pc:chgData name="Lars Ailo Bongo" userId="31e3d4299e552b89" providerId="LiveId" clId="{C17AB462-C5BD-4228-B02E-67009B99F331}" dt="2021-04-19T10:21:03.631" v="79" actId="20577"/>
        <pc:sldMkLst>
          <pc:docMk/>
          <pc:sldMk cId="0" sldId="271"/>
        </pc:sldMkLst>
        <pc:spChg chg="mod">
          <ac:chgData name="Lars Ailo Bongo" userId="31e3d4299e552b89" providerId="LiveId" clId="{C17AB462-C5BD-4228-B02E-67009B99F331}" dt="2021-04-19T10:21:03.631" v="79" actId="20577"/>
          <ac:spMkLst>
            <pc:docMk/>
            <pc:sldMk cId="0" sldId="271"/>
            <ac:spMk id="172" creationId="{00000000-0000-0000-0000-000000000000}"/>
          </ac:spMkLst>
        </pc:spChg>
      </pc:sldChg>
      <pc:sldChg chg="del">
        <pc:chgData name="Lars Ailo Bongo" userId="31e3d4299e552b89" providerId="LiveId" clId="{C17AB462-C5BD-4228-B02E-67009B99F331}" dt="2021-04-13T20:53:33.102" v="49" actId="47"/>
        <pc:sldMkLst>
          <pc:docMk/>
          <pc:sldMk cId="0" sldId="272"/>
        </pc:sldMkLst>
      </pc:sldChg>
      <pc:sldChg chg="del">
        <pc:chgData name="Lars Ailo Bongo" userId="31e3d4299e552b89" providerId="LiveId" clId="{C17AB462-C5BD-4228-B02E-67009B99F331}" dt="2021-04-13T20:53:33.102" v="49" actId="47"/>
        <pc:sldMkLst>
          <pc:docMk/>
          <pc:sldMk cId="0" sldId="273"/>
        </pc:sldMkLst>
      </pc:sldChg>
      <pc:sldChg chg="del">
        <pc:chgData name="Lars Ailo Bongo" userId="31e3d4299e552b89" providerId="LiveId" clId="{C17AB462-C5BD-4228-B02E-67009B99F331}" dt="2021-04-13T20:53:33.102" v="49" actId="47"/>
        <pc:sldMkLst>
          <pc:docMk/>
          <pc:sldMk cId="0" sldId="274"/>
        </pc:sldMkLst>
      </pc:sldChg>
      <pc:sldChg chg="del">
        <pc:chgData name="Lars Ailo Bongo" userId="31e3d4299e552b89" providerId="LiveId" clId="{C17AB462-C5BD-4228-B02E-67009B99F331}" dt="2021-04-13T20:53:33.102" v="49" actId="47"/>
        <pc:sldMkLst>
          <pc:docMk/>
          <pc:sldMk cId="0" sldId="275"/>
        </pc:sldMkLst>
      </pc:sldChg>
      <pc:sldChg chg="del">
        <pc:chgData name="Lars Ailo Bongo" userId="31e3d4299e552b89" providerId="LiveId" clId="{C17AB462-C5BD-4228-B02E-67009B99F331}" dt="2021-04-13T20:53:33.102" v="49" actId="47"/>
        <pc:sldMkLst>
          <pc:docMk/>
          <pc:sldMk cId="0" sldId="276"/>
        </pc:sldMkLst>
      </pc:sldChg>
      <pc:sldChg chg="modSp add mod">
        <pc:chgData name="Lars Ailo Bongo" userId="31e3d4299e552b89" providerId="LiveId" clId="{C17AB462-C5BD-4228-B02E-67009B99F331}" dt="2021-04-13T20:53:39.462" v="62" actId="20577"/>
        <pc:sldMkLst>
          <pc:docMk/>
          <pc:sldMk cId="0" sldId="285"/>
        </pc:sldMkLst>
        <pc:spChg chg="mod">
          <ac:chgData name="Lars Ailo Bongo" userId="31e3d4299e552b89" providerId="LiveId" clId="{C17AB462-C5BD-4228-B02E-67009B99F331}" dt="2021-04-13T20:53:39.462" v="62" actId="20577"/>
          <ac:spMkLst>
            <pc:docMk/>
            <pc:sldMk cId="0" sldId="285"/>
            <ac:spMk id="282" creationId="{00000000-0000-0000-0000-000000000000}"/>
          </ac:spMkLst>
        </pc:spChg>
      </pc:sldChg>
      <pc:sldMasterChg chg="del delSldLayout">
        <pc:chgData name="Lars Ailo Bongo" userId="31e3d4299e552b89" providerId="LiveId" clId="{C17AB462-C5BD-4228-B02E-67009B99F331}" dt="2021-04-13T20:53:33.102" v="49" actId="47"/>
        <pc:sldMasterMkLst>
          <pc:docMk/>
          <pc:sldMasterMk cId="0" sldId="2147483674"/>
        </pc:sldMasterMkLst>
        <pc:sldLayoutChg chg="del">
          <pc:chgData name="Lars Ailo Bongo" userId="31e3d4299e552b89" providerId="LiveId" clId="{C17AB462-C5BD-4228-B02E-67009B99F331}" dt="2021-04-13T20:53:33.102" v="49" actId="47"/>
          <pc:sldLayoutMkLst>
            <pc:docMk/>
            <pc:sldMasterMk cId="0" sldId="2147483674"/>
            <pc:sldLayoutMk cId="0" sldId="2147483675"/>
          </pc:sldLayoutMkLst>
        </pc:sldLayoutChg>
        <pc:sldLayoutChg chg="del">
          <pc:chgData name="Lars Ailo Bongo" userId="31e3d4299e552b89" providerId="LiveId" clId="{C17AB462-C5BD-4228-B02E-67009B99F331}" dt="2021-04-13T20:53:33.102" v="49" actId="47"/>
          <pc:sldLayoutMkLst>
            <pc:docMk/>
            <pc:sldMasterMk cId="0" sldId="2147483674"/>
            <pc:sldLayoutMk cId="0" sldId="2147483676"/>
          </pc:sldLayoutMkLst>
        </pc:sldLayoutChg>
        <pc:sldLayoutChg chg="del">
          <pc:chgData name="Lars Ailo Bongo" userId="31e3d4299e552b89" providerId="LiveId" clId="{C17AB462-C5BD-4228-B02E-67009B99F331}" dt="2021-04-13T20:53:33.102" v="49" actId="47"/>
          <pc:sldLayoutMkLst>
            <pc:docMk/>
            <pc:sldMasterMk cId="0" sldId="2147483674"/>
            <pc:sldLayoutMk cId="0" sldId="2147483677"/>
          </pc:sldLayoutMkLst>
        </pc:sldLayoutChg>
        <pc:sldLayoutChg chg="del">
          <pc:chgData name="Lars Ailo Bongo" userId="31e3d4299e552b89" providerId="LiveId" clId="{C17AB462-C5BD-4228-B02E-67009B99F331}" dt="2021-04-13T20:53:33.102" v="49" actId="47"/>
          <pc:sldLayoutMkLst>
            <pc:docMk/>
            <pc:sldMasterMk cId="0" sldId="2147483674"/>
            <pc:sldLayoutMk cId="0" sldId="2147483678"/>
          </pc:sldLayoutMkLst>
        </pc:sldLayoutChg>
        <pc:sldLayoutChg chg="del">
          <pc:chgData name="Lars Ailo Bongo" userId="31e3d4299e552b89" providerId="LiveId" clId="{C17AB462-C5BD-4228-B02E-67009B99F331}" dt="2021-04-13T20:53:33.102" v="49" actId="47"/>
          <pc:sldLayoutMkLst>
            <pc:docMk/>
            <pc:sldMasterMk cId="0" sldId="2147483674"/>
            <pc:sldLayoutMk cId="0" sldId="2147483679"/>
          </pc:sldLayoutMkLst>
        </pc:sldLayoutChg>
        <pc:sldLayoutChg chg="del">
          <pc:chgData name="Lars Ailo Bongo" userId="31e3d4299e552b89" providerId="LiveId" clId="{C17AB462-C5BD-4228-B02E-67009B99F331}" dt="2021-04-13T20:53:33.102" v="49" actId="47"/>
          <pc:sldLayoutMkLst>
            <pc:docMk/>
            <pc:sldMasterMk cId="0" sldId="2147483674"/>
            <pc:sldLayoutMk cId="0" sldId="2147483680"/>
          </pc:sldLayoutMkLst>
        </pc:sldLayoutChg>
        <pc:sldLayoutChg chg="del">
          <pc:chgData name="Lars Ailo Bongo" userId="31e3d4299e552b89" providerId="LiveId" clId="{C17AB462-C5BD-4228-B02E-67009B99F331}" dt="2021-04-13T20:53:33.102" v="49" actId="47"/>
          <pc:sldLayoutMkLst>
            <pc:docMk/>
            <pc:sldMasterMk cId="0" sldId="2147483674"/>
            <pc:sldLayoutMk cId="0" sldId="2147483681"/>
          </pc:sldLayoutMkLst>
        </pc:sldLayoutChg>
        <pc:sldLayoutChg chg="del">
          <pc:chgData name="Lars Ailo Bongo" userId="31e3d4299e552b89" providerId="LiveId" clId="{C17AB462-C5BD-4228-B02E-67009B99F331}" dt="2021-04-13T20:53:33.102" v="49" actId="47"/>
          <pc:sldLayoutMkLst>
            <pc:docMk/>
            <pc:sldMasterMk cId="0" sldId="2147483674"/>
            <pc:sldLayoutMk cId="0" sldId="2147483682"/>
          </pc:sldLayoutMkLst>
        </pc:sldLayoutChg>
        <pc:sldLayoutChg chg="del">
          <pc:chgData name="Lars Ailo Bongo" userId="31e3d4299e552b89" providerId="LiveId" clId="{C17AB462-C5BD-4228-B02E-67009B99F331}" dt="2021-04-13T20:53:33.102" v="49" actId="47"/>
          <pc:sldLayoutMkLst>
            <pc:docMk/>
            <pc:sldMasterMk cId="0" sldId="2147483674"/>
            <pc:sldLayoutMk cId="0" sldId="2147483683"/>
          </pc:sldLayoutMkLst>
        </pc:sldLayoutChg>
        <pc:sldLayoutChg chg="del">
          <pc:chgData name="Lars Ailo Bongo" userId="31e3d4299e552b89" providerId="LiveId" clId="{C17AB462-C5BD-4228-B02E-67009B99F331}" dt="2021-04-13T20:53:33.102" v="49" actId="47"/>
          <pc:sldLayoutMkLst>
            <pc:docMk/>
            <pc:sldMasterMk cId="0" sldId="2147483674"/>
            <pc:sldLayoutMk cId="0" sldId="2147483684"/>
          </pc:sldLayoutMkLst>
        </pc:sldLayoutChg>
        <pc:sldLayoutChg chg="del">
          <pc:chgData name="Lars Ailo Bongo" userId="31e3d4299e552b89" providerId="LiveId" clId="{C17AB462-C5BD-4228-B02E-67009B99F331}" dt="2021-04-13T20:53:33.102" v="49" actId="47"/>
          <pc:sldLayoutMkLst>
            <pc:docMk/>
            <pc:sldMasterMk cId="0" sldId="2147483674"/>
            <pc:sldLayoutMk cId="0" sldId="2147483685"/>
          </pc:sldLayoutMkLst>
        </pc:sldLayoutChg>
        <pc:sldLayoutChg chg="del">
          <pc:chgData name="Lars Ailo Bongo" userId="31e3d4299e552b89" providerId="LiveId" clId="{C17AB462-C5BD-4228-B02E-67009B99F331}" dt="2021-04-13T20:53:33.102" v="49" actId="47"/>
          <pc:sldLayoutMkLst>
            <pc:docMk/>
            <pc:sldMasterMk cId="0" sldId="2147483674"/>
            <pc:sldLayoutMk cId="0" sldId="214748368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stomShape 1"/>
          <p:cNvSpPr/>
          <p:nvPr/>
        </p:nvSpPr>
        <p:spPr>
          <a:xfrm>
            <a:off x="0" y="0"/>
            <a:ext cx="9141840" cy="6855840"/>
          </a:xfrm>
          <a:prstGeom prst="rect">
            <a:avLst/>
          </a:prstGeom>
          <a:gradFill rotWithShape="0"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Line 2"/>
          <p:cNvSpPr/>
          <p:nvPr/>
        </p:nvSpPr>
        <p:spPr>
          <a:xfrm flipH="1">
            <a:off x="8380080" y="4772160"/>
            <a:ext cx="763560" cy="208584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 flipH="1">
            <a:off x="6927120" y="5850000"/>
            <a:ext cx="2216520" cy="1007640"/>
          </a:xfrm>
          <a:prstGeom prst="line">
            <a:avLst/>
          </a:prstGeom>
          <a:ln>
            <a:solidFill>
              <a:schemeClr val="accent3">
                <a:alpha val="16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 flipH="1">
            <a:off x="8686440" y="5695920"/>
            <a:ext cx="457200" cy="1161720"/>
          </a:xfrm>
          <a:prstGeom prst="line">
            <a:avLst/>
          </a:prstGeom>
          <a:ln w="19080">
            <a:solidFill>
              <a:schemeClr val="accent1">
                <a:alpha val="6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770040" y="1603080"/>
            <a:ext cx="7788600" cy="1800"/>
          </a:xfrm>
          <a:prstGeom prst="line">
            <a:avLst/>
          </a:prstGeom>
          <a:ln w="1260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0" y="0"/>
            <a:ext cx="9141840" cy="6855840"/>
          </a:xfrm>
          <a:prstGeom prst="rect">
            <a:avLst/>
          </a:prstGeom>
          <a:gradFill rotWithShape="0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132000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Line 7"/>
          <p:cNvSpPr/>
          <p:nvPr/>
        </p:nvSpPr>
        <p:spPr>
          <a:xfrm flipV="1">
            <a:off x="2189880" y="3750120"/>
            <a:ext cx="6954120" cy="310788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  <a:alpha val="3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>
            <a:off x="5950080" y="2559960"/>
            <a:ext cx="2030040" cy="4297680"/>
          </a:xfrm>
          <a:prstGeom prst="line">
            <a:avLst/>
          </a:prstGeom>
          <a:ln w="19080">
            <a:solidFill>
              <a:schemeClr val="accent4">
                <a:lumMod val="60000"/>
                <a:lumOff val="40000"/>
                <a:alpha val="6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>
            <a:off x="5370120" y="4006080"/>
            <a:ext cx="3773880" cy="1504080"/>
          </a:xfrm>
          <a:prstGeom prst="line">
            <a:avLst/>
          </a:prstGeom>
          <a:ln w="19080">
            <a:solidFill>
              <a:schemeClr val="accent4">
                <a:lumMod val="60000"/>
                <a:lumOff val="40000"/>
                <a:alpha val="2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4306320" y="0"/>
            <a:ext cx="2620080" cy="6858000"/>
          </a:xfrm>
          <a:prstGeom prst="line">
            <a:avLst/>
          </a:prstGeom>
          <a:ln w="50760">
            <a:solidFill>
              <a:srgbClr val="F1B523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790560" y="3470400"/>
            <a:ext cx="4579560" cy="144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1" name="Bilde 19"/>
          <p:cNvPicPr/>
          <p:nvPr/>
        </p:nvPicPr>
        <p:blipFill>
          <a:blip r:embed="rId14"/>
          <a:stretch/>
        </p:blipFill>
        <p:spPr>
          <a:xfrm>
            <a:off x="8137080" y="5990400"/>
            <a:ext cx="530640" cy="530640"/>
          </a:xfrm>
          <a:prstGeom prst="rect">
            <a:avLst/>
          </a:prstGeom>
          <a:ln>
            <a:noFill/>
          </a:ln>
        </p:spPr>
      </p:pic>
      <p:pic>
        <p:nvPicPr>
          <p:cNvPr id="12" name="Bilde 20"/>
          <p:cNvPicPr/>
          <p:nvPr/>
        </p:nvPicPr>
        <p:blipFill>
          <a:blip r:embed="rId15"/>
          <a:stretch/>
        </p:blipFill>
        <p:spPr>
          <a:xfrm>
            <a:off x="0" y="0"/>
            <a:ext cx="1357920" cy="2284560"/>
          </a:xfrm>
          <a:prstGeom prst="rect">
            <a:avLst/>
          </a:prstGeom>
          <a:ln>
            <a:noFill/>
          </a:ln>
        </p:spPr>
      </p:pic>
      <p:sp>
        <p:nvSpPr>
          <p:cNvPr id="13" name="PlaceHolder 1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4" name="PlaceHolder 1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0"/>
            <a:ext cx="9141840" cy="6855840"/>
          </a:xfrm>
          <a:prstGeom prst="rect">
            <a:avLst/>
          </a:prstGeom>
          <a:gradFill rotWithShape="0"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2" name="Line 2"/>
          <p:cNvSpPr/>
          <p:nvPr/>
        </p:nvSpPr>
        <p:spPr>
          <a:xfrm flipH="1">
            <a:off x="8380080" y="4772160"/>
            <a:ext cx="763560" cy="208584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3" name="Line 3"/>
          <p:cNvSpPr/>
          <p:nvPr/>
        </p:nvSpPr>
        <p:spPr>
          <a:xfrm flipH="1">
            <a:off x="6927120" y="5850000"/>
            <a:ext cx="2216520" cy="1007640"/>
          </a:xfrm>
          <a:prstGeom prst="line">
            <a:avLst/>
          </a:prstGeom>
          <a:ln>
            <a:solidFill>
              <a:schemeClr val="accent3">
                <a:alpha val="16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4" name="Line 4"/>
          <p:cNvSpPr/>
          <p:nvPr/>
        </p:nvSpPr>
        <p:spPr>
          <a:xfrm flipH="1">
            <a:off x="8686440" y="5695920"/>
            <a:ext cx="457200" cy="1161720"/>
          </a:xfrm>
          <a:prstGeom prst="line">
            <a:avLst/>
          </a:prstGeom>
          <a:ln w="19080">
            <a:solidFill>
              <a:schemeClr val="accent1">
                <a:alpha val="6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5" name="Line 5"/>
          <p:cNvSpPr/>
          <p:nvPr/>
        </p:nvSpPr>
        <p:spPr>
          <a:xfrm>
            <a:off x="770040" y="1603080"/>
            <a:ext cx="7788600" cy="1800"/>
          </a:xfrm>
          <a:prstGeom prst="line">
            <a:avLst/>
          </a:prstGeom>
          <a:ln w="1260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6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7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5800" y="1910520"/>
            <a:ext cx="7770240" cy="146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Project 5</a:t>
            </a:r>
            <a:endParaRPr lang="en-U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Virtual Memory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94440" y="3666240"/>
            <a:ext cx="7761600" cy="175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INF-2201 Operating System Fundamentals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Spring 2022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Department of Computer Science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University of Tromsø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670320" y="300240"/>
            <a:ext cx="7877880" cy="12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Page fault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670320" y="1751040"/>
            <a:ext cx="7886520" cy="43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When a page fault exception (vector 0x14) is generated by CPU.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Page fault linear address (PFLA) is stored in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CR2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Contains the virtual address that generated fault.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following is pushed to the kernel stack: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SS:ESP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(if fault came from ring 3, since TSS switches to kernel stack, and we must be able to restore user stack).</a:t>
            </a:r>
            <a:endParaRPr lang="en-US" sz="14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EFLAGS</a:t>
            </a:r>
            <a:endParaRPr lang="en-US" sz="14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CS:EIP</a:t>
            </a:r>
            <a:endParaRPr lang="en-US" sz="14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Error code</a:t>
            </a:r>
            <a:endParaRPr lang="en-US" sz="14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Then, page fault handler is invoked.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Pre-code defines this: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exception_14_entry()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in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entry.S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Calls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exception_14()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in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interrupt.c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  <a:p>
            <a:pPr marL="1143000" lvl="2" indent="-226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Stores 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CR2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 in 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current_running-&gt;fault_addr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400" b="0" strike="noStrike" spc="-1">
              <a:latin typeface="Arial"/>
            </a:endParaRPr>
          </a:p>
          <a:p>
            <a:pPr marL="1143000" lvl="2" indent="-226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This, in turn, calls 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page_fault_handler()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, which you are going to implement!</a:t>
            </a:r>
            <a:endParaRPr lang="en-US" sz="1400" b="0" strike="noStrike" spc="-1">
              <a:latin typeface="Arial"/>
            </a:endParaRPr>
          </a:p>
          <a:p>
            <a:pPr marL="1143000" lvl="2" indent="-226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Note: page fault handler may be interrupted!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670320" y="300240"/>
            <a:ext cx="7877880" cy="12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Page fault handler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670320" y="1751040"/>
            <a:ext cx="7886520" cy="43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Get a free physical page (PP)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Evict a random page in use if no free page available</a:t>
            </a:r>
            <a:endParaRPr lang="en-US" sz="1800" b="0" strike="noStrike" spc="-1">
              <a:latin typeface="Arial"/>
            </a:endParaRPr>
          </a:p>
          <a:p>
            <a:pPr marL="1143000" lvl="2" indent="-226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Extra credits: better eviction algorithm.</a:t>
            </a:r>
            <a:endParaRPr lang="en-US" sz="14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Map the faulting virtual page (VP) to PP. Allocate a physical page for the page table if necessary. Mark PP as allocated to VP (for eviction later).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Read data into PP from process image.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670320" y="300240"/>
            <a:ext cx="7877880" cy="12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Physical page allocation – if free pages are available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670320" y="1751040"/>
            <a:ext cx="7886520" cy="43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Extract a free page from the free list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Need this list (you must create and manage it).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Mark the page as allocated.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Return the page.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670320" y="300240"/>
            <a:ext cx="7877880" cy="12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Physical page allocation – no free pages available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670320" y="1751040"/>
            <a:ext cx="7886520" cy="43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while (1) 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get a random physical page in use;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if (page not pinned) 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unmap the virtual page using the physical page;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write the physical page to the image file;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return the physical page;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670320" y="300240"/>
            <a:ext cx="7877880" cy="12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Data structures for physical page allocation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670320" y="1751040"/>
            <a:ext cx="7886520" cy="43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Physical page status table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Indexed by physical page number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What information should be stored here?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(Design review)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Free-list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 linked list of free pages from page status table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Initially, all pageable pages are in free-list.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70320" y="300240"/>
            <a:ext cx="7877880" cy="12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Extra credits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670320" y="1751040"/>
            <a:ext cx="7886520" cy="43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Better replacement policy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FIFO?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FIFO with second chance?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Other?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Dedicated swap area on disk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Don’t overwrite image file…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670320" y="300240"/>
            <a:ext cx="7877880" cy="12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Hints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670320" y="1751040"/>
            <a:ext cx="7886520" cy="43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flush_tlb_entry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()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when necessary to make sure TLB does not contain outdated mappings.</a:t>
            </a:r>
            <a:endParaRPr lang="en-US" sz="1800" b="0" strike="noStrike" spc="-1" dirty="0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When do we have to do this?</a:t>
            </a:r>
            <a:endParaRPr lang="en-US" sz="1800" b="0" strike="noStrike" spc="-1" dirty="0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(Design review)</a:t>
            </a:r>
            <a:endParaRPr lang="en-US" sz="1800" b="0" strike="noStrike" spc="-1" dirty="0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Double check your bit operations</a:t>
            </a:r>
            <a:endParaRPr lang="en-US" sz="1800" b="0" strike="noStrike" spc="-1" dirty="0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Triple check your protection bits</a:t>
            </a:r>
            <a:endParaRPr lang="en-US" sz="1800" b="0" strike="noStrike" spc="-1" dirty="0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 helper function</a:t>
            </a:r>
            <a:endParaRPr lang="en-US" sz="1800" b="0" strike="noStrike" spc="-1" dirty="0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You can use serial-I/F for debugging</a:t>
            </a:r>
            <a:endParaRPr lang="en-US" sz="1800" b="0" strike="noStrike" spc="-1" dirty="0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Both on physical machine…</a:t>
            </a:r>
            <a:endParaRPr lang="en-US" sz="1800" b="0" strike="noStrike" spc="-1" dirty="0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…and on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Bochs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670320" y="300240"/>
            <a:ext cx="7878600" cy="12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Design review, code, report, hand-in 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670320" y="1751040"/>
            <a:ext cx="7887240" cy="43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As for P1 and P3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70320" y="300240"/>
            <a:ext cx="7877880" cy="12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Operating system in P4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70320" y="1751040"/>
            <a:ext cx="7886520" cy="43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Kernel with preemptive scheduling.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System calls via interrupts.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Kernel threads run in ring 0.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Processes run in ring 3.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Processes are loaded dynamically.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Simple virtual memory scheme to provide isolated address spaces.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670320" y="300240"/>
            <a:ext cx="7877880" cy="12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Overview of P5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70320" y="1751040"/>
            <a:ext cx="7886520" cy="43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You are going to implement virtual memory with swapping to disk.</a:t>
            </a:r>
            <a:endParaRPr lang="en-US" sz="1800" b="0" strike="noStrike" spc="-1" dirty="0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Two-level page tables</a:t>
            </a:r>
            <a:endParaRPr lang="en-US" sz="1800" b="0" strike="noStrike" spc="-1" dirty="0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Page fault handler</a:t>
            </a:r>
            <a:endParaRPr lang="en-US" sz="1800" b="0" strike="noStrike" spc="-1" dirty="0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Physical page frame allocation scheme</a:t>
            </a:r>
            <a:endParaRPr lang="en-US" sz="1800" b="0" strike="noStrike" spc="-1" dirty="0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Swapping to/from disk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70320" y="300240"/>
            <a:ext cx="7877880" cy="12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Paging on IA-32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670320" y="1751040"/>
            <a:ext cx="7886520" cy="43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4KB page size.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Specific bit in CR0 used to turn paging on/off.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Two-level paging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One top-level page directory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Page tables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46" name="Picture 2"/>
          <p:cNvPicPr/>
          <p:nvPr/>
        </p:nvPicPr>
        <p:blipFill>
          <a:blip r:embed="rId2"/>
          <a:stretch/>
        </p:blipFill>
        <p:spPr>
          <a:xfrm>
            <a:off x="870840" y="3321000"/>
            <a:ext cx="6478560" cy="2842200"/>
          </a:xfrm>
          <a:prstGeom prst="rect">
            <a:avLst/>
          </a:prstGeom>
          <a:ln>
            <a:noFill/>
          </a:ln>
        </p:spPr>
      </p:pic>
      <p:sp>
        <p:nvSpPr>
          <p:cNvPr id="147" name="CustomShape 3"/>
          <p:cNvSpPr/>
          <p:nvPr/>
        </p:nvSpPr>
        <p:spPr>
          <a:xfrm rot="5400000">
            <a:off x="5879520" y="2502000"/>
            <a:ext cx="987840" cy="1581840"/>
          </a:xfrm>
          <a:prstGeom prst="curvedConnector2">
            <a:avLst/>
          </a:pr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8" name="CustomShape 4"/>
          <p:cNvSpPr/>
          <p:nvPr/>
        </p:nvSpPr>
        <p:spPr>
          <a:xfrm>
            <a:off x="5796000" y="1845000"/>
            <a:ext cx="2734200" cy="1579680"/>
          </a:xfrm>
          <a:prstGeom prst="rect">
            <a:avLst/>
          </a:prstGeom>
          <a:solidFill>
            <a:schemeClr val="bg1">
              <a:alpha val="60000"/>
            </a:schemeClr>
          </a:solidFill>
          <a:ln w="25560">
            <a:solidFill>
              <a:schemeClr val="accent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32-bit virtual addresses split into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10 bits page directory index,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10 bits of page table index, and</a:t>
            </a:r>
            <a:br>
              <a:rPr lang="en-US" sz="1400" spc="-1">
                <a:latin typeface="Arial"/>
              </a:rPr>
            </a:b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12 bits of page offset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670320" y="300240"/>
            <a:ext cx="7877880" cy="12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Paging on IA-32 (2)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670320" y="1751040"/>
            <a:ext cx="7886520" cy="43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Each page table contains information about 1024 4KB pages.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 page table is represented in a single, physical page.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Page Table Entry (PTE) = 4 bytes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One page table maps 4MB of virtual memory.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page directory contains information about 1024 page tables.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Also represented by a single, physical page.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Page Directory Entry (PDE) = 4 bytes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Maps 4GB virtual memory address space.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Hierarchical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Don’t need to allocate all 1024 page tables in page directory!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Don’t need to allocate all 1024 pages in page table!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Present bit.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70320" y="300240"/>
            <a:ext cx="7877880" cy="12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Paging on IA-32 (3)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670320" y="1751040"/>
            <a:ext cx="7886520" cy="43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Page fault handler invoked when a page is not in memory (and in some other cases).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Translation lookaside buffer (TLB): cache for page table entries.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Is not updated and invalidated automatically when a PTE is changed.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For more details: PMSA book.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670320" y="300240"/>
            <a:ext cx="7877880" cy="12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Virtual Paging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670320" y="1751040"/>
            <a:ext cx="7886520" cy="43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Each process has its own page directory and page tables.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What about threads? (Design review)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Page directory base register (PDBR) in CR3 is saved in PCB and restored at context switching time.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Done in pre-code.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All processes must map kernel to the same virtual address range.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Why? (Design review)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670320" y="300240"/>
            <a:ext cx="7877880" cy="12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Setup page tables for process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670320" y="1751040"/>
            <a:ext cx="7886520" cy="43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Allocate a physical page for page directory.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Identity-map all kernel pages.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Allocate and pin physical pages for page tables when needed.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Set user access bit for video buffer page.</a:t>
            </a:r>
            <a:endParaRPr lang="en-US" sz="18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For a user process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Mark all pages belonging to process (code/data) as </a:t>
            </a:r>
            <a:r>
              <a:rPr lang="en-US" sz="1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 present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Allocate and pin a page for user stack.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670320" y="300240"/>
            <a:ext cx="7877880" cy="12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Memory access (simplified)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70320" y="1751040"/>
            <a:ext cx="7886520" cy="43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When an address within a virtual page is dereferenced: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Must resolve virtual page address to physical page address.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MMU performs lookup in TLB to locate mapping.</a:t>
            </a:r>
            <a:endParaRPr lang="en-US" sz="1800" b="0" strike="noStrike" spc="-1">
              <a:latin typeface="Arial"/>
            </a:endParaRPr>
          </a:p>
          <a:p>
            <a:pPr marL="1143000" lvl="2" indent="-226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If entry is found (hit), it contains physical page address.</a:t>
            </a:r>
            <a:endParaRPr lang="en-US" sz="14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On TLB miss, page directory is located from physical address in CR3.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If PDE corresponding to virtual page address is marked as present, it contains physical address of page table.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If PTE corresponding to virtual page address is marked as present, it contains physical address of page.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If PDE or PTE is not present, a 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page fault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is generated.</a:t>
            </a:r>
            <a:endParaRPr lang="en-US" sz="1800" b="0" strike="noStrike" spc="-1">
              <a:latin typeface="Arial"/>
            </a:endParaRPr>
          </a:p>
          <a:p>
            <a:pPr marL="743040" lvl="1" indent="-2840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PDEs and PTEs also contain access bits. Access fault will also result in page fault.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Mal_blaa_engelsk</Template>
  <TotalTime>95</TotalTime>
  <Words>1028</Words>
  <Application>Microsoft Office PowerPoint</Application>
  <PresentationFormat>On-screen Show (4:3)</PresentationFormat>
  <Paragraphs>134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subject/>
  <dc:creator>Erlend</dc:creator>
  <dc:description/>
  <cp:lastModifiedBy>Lars Ailo Bongo</cp:lastModifiedBy>
  <cp:revision>498</cp:revision>
  <cp:lastPrinted>2018-04-03T14:08:41Z</cp:lastPrinted>
  <dcterms:created xsi:type="dcterms:W3CDTF">2018-04-03T14:08:41Z</dcterms:created>
  <dcterms:modified xsi:type="dcterms:W3CDTF">2022-04-05T21:48:53Z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2057-10.1.0.5707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Skjermfremvisning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21</vt:i4>
  </property>
</Properties>
</file>