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ús Gunnar Gunnlaugsson" userId="a9bdca0d-9b16-4c6d-a3e6-6ce7882da104" providerId="ADAL" clId="{0A3DD0AD-8DAE-431F-9E95-5E124D841132}"/>
    <pc:docChg chg="undo custSel addSld delSld modSld">
      <pc:chgData name="Magnús Gunnar Gunnlaugsson" userId="a9bdca0d-9b16-4c6d-a3e6-6ce7882da104" providerId="ADAL" clId="{0A3DD0AD-8DAE-431F-9E95-5E124D841132}" dt="2023-03-04T23:12:34.493" v="414" actId="26606"/>
      <pc:docMkLst>
        <pc:docMk/>
      </pc:docMkLst>
      <pc:sldChg chg="new del">
        <pc:chgData name="Magnús Gunnar Gunnlaugsson" userId="a9bdca0d-9b16-4c6d-a3e6-6ce7882da104" providerId="ADAL" clId="{0A3DD0AD-8DAE-431F-9E95-5E124D841132}" dt="2023-03-04T22:50:35.945" v="83" actId="47"/>
        <pc:sldMkLst>
          <pc:docMk/>
          <pc:sldMk cId="2353741536" sldId="260"/>
        </pc:sldMkLst>
      </pc:sldChg>
      <pc:sldChg chg="addSp delSp modSp new mod">
        <pc:chgData name="Magnús Gunnar Gunnlaugsson" userId="a9bdca0d-9b16-4c6d-a3e6-6ce7882da104" providerId="ADAL" clId="{0A3DD0AD-8DAE-431F-9E95-5E124D841132}" dt="2023-03-04T23:10:12.226" v="345" actId="20577"/>
        <pc:sldMkLst>
          <pc:docMk/>
          <pc:sldMk cId="2240493266" sldId="261"/>
        </pc:sldMkLst>
        <pc:spChg chg="mod">
          <ac:chgData name="Magnús Gunnar Gunnlaugsson" userId="a9bdca0d-9b16-4c6d-a3e6-6ce7882da104" providerId="ADAL" clId="{0A3DD0AD-8DAE-431F-9E95-5E124D841132}" dt="2023-03-04T22:50:33.650" v="82" actId="20577"/>
          <ac:spMkLst>
            <pc:docMk/>
            <pc:sldMk cId="2240493266" sldId="261"/>
            <ac:spMk id="2" creationId="{45023C95-774E-DD03-9259-D91795CF9367}"/>
          </ac:spMkLst>
        </pc:spChg>
        <pc:spChg chg="mod">
          <ac:chgData name="Magnús Gunnar Gunnlaugsson" userId="a9bdca0d-9b16-4c6d-a3e6-6ce7882da104" providerId="ADAL" clId="{0A3DD0AD-8DAE-431F-9E95-5E124D841132}" dt="2023-03-04T23:10:08.733" v="342" actId="20577"/>
          <ac:spMkLst>
            <pc:docMk/>
            <pc:sldMk cId="2240493266" sldId="261"/>
            <ac:spMk id="3" creationId="{E7FDCC8E-1486-63EC-A010-D21CA1F5868C}"/>
          </ac:spMkLst>
        </pc:spChg>
        <pc:spChg chg="del">
          <ac:chgData name="Magnús Gunnar Gunnlaugsson" userId="a9bdca0d-9b16-4c6d-a3e6-6ce7882da104" providerId="ADAL" clId="{0A3DD0AD-8DAE-431F-9E95-5E124D841132}" dt="2023-03-04T22:48:04.252" v="2" actId="22"/>
          <ac:spMkLst>
            <pc:docMk/>
            <pc:sldMk cId="2240493266" sldId="261"/>
            <ac:spMk id="4" creationId="{71ECC164-56BB-B590-C9A3-0AE2A624FCAC}"/>
          </ac:spMkLst>
        </pc:spChg>
        <pc:spChg chg="mod">
          <ac:chgData name="Magnús Gunnar Gunnlaugsson" userId="a9bdca0d-9b16-4c6d-a3e6-6ce7882da104" providerId="ADAL" clId="{0A3DD0AD-8DAE-431F-9E95-5E124D841132}" dt="2023-03-04T23:10:12.226" v="345" actId="20577"/>
          <ac:spMkLst>
            <pc:docMk/>
            <pc:sldMk cId="2240493266" sldId="261"/>
            <ac:spMk id="5" creationId="{598A8BB8-6669-FAD1-282E-CE0F299197DE}"/>
          </ac:spMkLst>
        </pc:spChg>
        <pc:spChg chg="del">
          <ac:chgData name="Magnús Gunnar Gunnlaugsson" userId="a9bdca0d-9b16-4c6d-a3e6-6ce7882da104" providerId="ADAL" clId="{0A3DD0AD-8DAE-431F-9E95-5E124D841132}" dt="2023-03-04T22:48:28.643" v="3" actId="22"/>
          <ac:spMkLst>
            <pc:docMk/>
            <pc:sldMk cId="2240493266" sldId="261"/>
            <ac:spMk id="6" creationId="{EB6896AC-4EEB-8C1F-5F4C-86A58AE1CF32}"/>
          </ac:spMkLst>
        </pc:spChg>
        <pc:spChg chg="add del mod">
          <ac:chgData name="Magnús Gunnar Gunnlaugsson" userId="a9bdca0d-9b16-4c6d-a3e6-6ce7882da104" providerId="ADAL" clId="{0A3DD0AD-8DAE-431F-9E95-5E124D841132}" dt="2023-03-04T23:00:00.548" v="154" actId="22"/>
          <ac:spMkLst>
            <pc:docMk/>
            <pc:sldMk cId="2240493266" sldId="261"/>
            <ac:spMk id="12" creationId="{CCCBD173-2FAF-B0F2-80F9-30107D495072}"/>
          </ac:spMkLst>
        </pc:spChg>
        <pc:spChg chg="add del mod">
          <ac:chgData name="Magnús Gunnar Gunnlaugsson" userId="a9bdca0d-9b16-4c6d-a3e6-6ce7882da104" providerId="ADAL" clId="{0A3DD0AD-8DAE-431F-9E95-5E124D841132}" dt="2023-03-04T23:02:44.650" v="251" actId="22"/>
          <ac:spMkLst>
            <pc:docMk/>
            <pc:sldMk cId="2240493266" sldId="261"/>
            <ac:spMk id="18" creationId="{6DD0AA72-DDF5-D51D-78C5-DF3D2102A7CD}"/>
          </ac:spMkLst>
        </pc:spChg>
        <pc:picChg chg="add mod ord">
          <ac:chgData name="Magnús Gunnar Gunnlaugsson" userId="a9bdca0d-9b16-4c6d-a3e6-6ce7882da104" providerId="ADAL" clId="{0A3DD0AD-8DAE-431F-9E95-5E124D841132}" dt="2023-03-04T23:03:53.542" v="281" actId="14100"/>
          <ac:picMkLst>
            <pc:docMk/>
            <pc:sldMk cId="2240493266" sldId="261"/>
            <ac:picMk id="8" creationId="{76BC975F-A164-6982-886B-B61C1BBEDC43}"/>
          </ac:picMkLst>
        </pc:picChg>
        <pc:picChg chg="add del mod ord">
          <ac:chgData name="Magnús Gunnar Gunnlaugsson" userId="a9bdca0d-9b16-4c6d-a3e6-6ce7882da104" providerId="ADAL" clId="{0A3DD0AD-8DAE-431F-9E95-5E124D841132}" dt="2023-03-04T22:59:55.894" v="153" actId="478"/>
          <ac:picMkLst>
            <pc:docMk/>
            <pc:sldMk cId="2240493266" sldId="261"/>
            <ac:picMk id="10" creationId="{2DF34B77-42B3-3E7F-F3A3-B920C2D26A3B}"/>
          </ac:picMkLst>
        </pc:picChg>
        <pc:picChg chg="add del mod ord">
          <ac:chgData name="Magnús Gunnar Gunnlaugsson" userId="a9bdca0d-9b16-4c6d-a3e6-6ce7882da104" providerId="ADAL" clId="{0A3DD0AD-8DAE-431F-9E95-5E124D841132}" dt="2023-03-04T23:02:40.177" v="249" actId="478"/>
          <ac:picMkLst>
            <pc:docMk/>
            <pc:sldMk cId="2240493266" sldId="261"/>
            <ac:picMk id="14" creationId="{19530086-7BD4-6B6F-DAEE-7CD7A9669310}"/>
          </ac:picMkLst>
        </pc:picChg>
        <pc:picChg chg="add del">
          <ac:chgData name="Magnús Gunnar Gunnlaugsson" userId="a9bdca0d-9b16-4c6d-a3e6-6ce7882da104" providerId="ADAL" clId="{0A3DD0AD-8DAE-431F-9E95-5E124D841132}" dt="2023-03-04T23:02:41.844" v="250" actId="478"/>
          <ac:picMkLst>
            <pc:docMk/>
            <pc:sldMk cId="2240493266" sldId="261"/>
            <ac:picMk id="16" creationId="{219426AB-3DFB-025C-2D3D-FBC9DCCCEE6B}"/>
          </ac:picMkLst>
        </pc:picChg>
        <pc:picChg chg="add mod ord">
          <ac:chgData name="Magnús Gunnar Gunnlaugsson" userId="a9bdca0d-9b16-4c6d-a3e6-6ce7882da104" providerId="ADAL" clId="{0A3DD0AD-8DAE-431F-9E95-5E124D841132}" dt="2023-03-04T23:03:44.005" v="276" actId="1076"/>
          <ac:picMkLst>
            <pc:docMk/>
            <pc:sldMk cId="2240493266" sldId="261"/>
            <ac:picMk id="20" creationId="{0FDF8E0E-0C71-4260-045D-DD715633B9FC}"/>
          </ac:picMkLst>
        </pc:picChg>
      </pc:sldChg>
      <pc:sldChg chg="addSp delSp modSp new mod setBg">
        <pc:chgData name="Magnús Gunnar Gunnlaugsson" userId="a9bdca0d-9b16-4c6d-a3e6-6ce7882da104" providerId="ADAL" clId="{0A3DD0AD-8DAE-431F-9E95-5E124D841132}" dt="2023-03-04T23:12:34.493" v="414" actId="26606"/>
        <pc:sldMkLst>
          <pc:docMk/>
          <pc:sldMk cId="181819977" sldId="262"/>
        </pc:sldMkLst>
        <pc:spChg chg="mod">
          <ac:chgData name="Magnús Gunnar Gunnlaugsson" userId="a9bdca0d-9b16-4c6d-a3e6-6ce7882da104" providerId="ADAL" clId="{0A3DD0AD-8DAE-431F-9E95-5E124D841132}" dt="2023-03-04T23:12:34.493" v="414" actId="26606"/>
          <ac:spMkLst>
            <pc:docMk/>
            <pc:sldMk cId="181819977" sldId="262"/>
            <ac:spMk id="2" creationId="{3DD82057-861B-1517-27B3-50EC2164D803}"/>
          </ac:spMkLst>
        </pc:spChg>
        <pc:spChg chg="add del">
          <ac:chgData name="Magnús Gunnar Gunnlaugsson" userId="a9bdca0d-9b16-4c6d-a3e6-6ce7882da104" providerId="ADAL" clId="{0A3DD0AD-8DAE-431F-9E95-5E124D841132}" dt="2023-03-04T23:12:30.442" v="411" actId="26606"/>
          <ac:spMkLst>
            <pc:docMk/>
            <pc:sldMk cId="181819977" sldId="262"/>
            <ac:spMk id="7" creationId="{F194AEDE-F25F-43E6-A2C4-7FFF41074990}"/>
          </ac:spMkLst>
        </pc:spChg>
        <pc:spChg chg="add del">
          <ac:chgData name="Magnús Gunnar Gunnlaugsson" userId="a9bdca0d-9b16-4c6d-a3e6-6ce7882da104" providerId="ADAL" clId="{0A3DD0AD-8DAE-431F-9E95-5E124D841132}" dt="2023-03-04T23:12:30.442" v="411" actId="26606"/>
          <ac:spMkLst>
            <pc:docMk/>
            <pc:sldMk cId="181819977" sldId="262"/>
            <ac:spMk id="15" creationId="{68CA250C-CF5A-4736-9249-D6111F7C5545}"/>
          </ac:spMkLst>
        </pc:spChg>
        <pc:spChg chg="add del">
          <ac:chgData name="Magnús Gunnar Gunnlaugsson" userId="a9bdca0d-9b16-4c6d-a3e6-6ce7882da104" providerId="ADAL" clId="{0A3DD0AD-8DAE-431F-9E95-5E124D841132}" dt="2023-03-04T23:12:30.442" v="411" actId="26606"/>
          <ac:spMkLst>
            <pc:docMk/>
            <pc:sldMk cId="181819977" sldId="262"/>
            <ac:spMk id="17" creationId="{F82D9B81-57D7-4F0C-AB92-6E390E4E1DD3}"/>
          </ac:spMkLst>
        </pc:spChg>
        <pc:spChg chg="add del">
          <ac:chgData name="Magnús Gunnar Gunnlaugsson" userId="a9bdca0d-9b16-4c6d-a3e6-6ce7882da104" providerId="ADAL" clId="{0A3DD0AD-8DAE-431F-9E95-5E124D841132}" dt="2023-03-04T23:12:34.486" v="413" actId="26606"/>
          <ac:spMkLst>
            <pc:docMk/>
            <pc:sldMk cId="181819977" sldId="262"/>
            <ac:spMk id="24" creationId="{F194AEDE-F25F-43E6-A2C4-7FFF41074990}"/>
          </ac:spMkLst>
        </pc:spChg>
        <pc:spChg chg="add del">
          <ac:chgData name="Magnús Gunnar Gunnlaugsson" userId="a9bdca0d-9b16-4c6d-a3e6-6ce7882da104" providerId="ADAL" clId="{0A3DD0AD-8DAE-431F-9E95-5E124D841132}" dt="2023-03-04T23:12:34.486" v="413" actId="26606"/>
          <ac:spMkLst>
            <pc:docMk/>
            <pc:sldMk cId="181819977" sldId="262"/>
            <ac:spMk id="28" creationId="{6DA65B90-7B06-4499-91BA-CDDD36132481}"/>
          </ac:spMkLst>
        </pc:spChg>
        <pc:spChg chg="add del">
          <ac:chgData name="Magnús Gunnar Gunnlaugsson" userId="a9bdca0d-9b16-4c6d-a3e6-6ce7882da104" providerId="ADAL" clId="{0A3DD0AD-8DAE-431F-9E95-5E124D841132}" dt="2023-03-04T23:12:34.486" v="413" actId="26606"/>
          <ac:spMkLst>
            <pc:docMk/>
            <pc:sldMk cId="181819977" sldId="262"/>
            <ac:spMk id="29" creationId="{9502469D-C562-48E3-ABA2-3CFA55C52684}"/>
          </ac:spMkLst>
        </pc:spChg>
        <pc:spChg chg="add">
          <ac:chgData name="Magnús Gunnar Gunnlaugsson" userId="a9bdca0d-9b16-4c6d-a3e6-6ce7882da104" providerId="ADAL" clId="{0A3DD0AD-8DAE-431F-9E95-5E124D841132}" dt="2023-03-04T23:12:34.493" v="414" actId="26606"/>
          <ac:spMkLst>
            <pc:docMk/>
            <pc:sldMk cId="181819977" sldId="262"/>
            <ac:spMk id="33" creationId="{F194AEDE-F25F-43E6-A2C4-7FFF41074990}"/>
          </ac:spMkLst>
        </pc:spChg>
        <pc:spChg chg="add">
          <ac:chgData name="Magnús Gunnar Gunnlaugsson" userId="a9bdca0d-9b16-4c6d-a3e6-6ce7882da104" providerId="ADAL" clId="{0A3DD0AD-8DAE-431F-9E95-5E124D841132}" dt="2023-03-04T23:12:34.493" v="414" actId="26606"/>
          <ac:spMkLst>
            <pc:docMk/>
            <pc:sldMk cId="181819977" sldId="262"/>
            <ac:spMk id="37" creationId="{6DA65B90-7B06-4499-91BA-CDDD36132481}"/>
          </ac:spMkLst>
        </pc:spChg>
        <pc:spChg chg="add">
          <ac:chgData name="Magnús Gunnar Gunnlaugsson" userId="a9bdca0d-9b16-4c6d-a3e6-6ce7882da104" providerId="ADAL" clId="{0A3DD0AD-8DAE-431F-9E95-5E124D841132}" dt="2023-03-04T23:12:34.493" v="414" actId="26606"/>
          <ac:spMkLst>
            <pc:docMk/>
            <pc:sldMk cId="181819977" sldId="262"/>
            <ac:spMk id="38" creationId="{9502469D-C562-48E3-ABA2-3CFA55C52684}"/>
          </ac:spMkLst>
        </pc:spChg>
        <pc:cxnChg chg="add del">
          <ac:chgData name="Magnús Gunnar Gunnlaugsson" userId="a9bdca0d-9b16-4c6d-a3e6-6ce7882da104" providerId="ADAL" clId="{0A3DD0AD-8DAE-431F-9E95-5E124D841132}" dt="2023-03-04T23:12:30.442" v="411" actId="26606"/>
          <ac:cxnSpMkLst>
            <pc:docMk/>
            <pc:sldMk cId="181819977" sldId="262"/>
            <ac:cxnSpMk id="9" creationId="{4C793C08-EF4C-422B-A728-6C717C47DF6F}"/>
          </ac:cxnSpMkLst>
        </pc:cxnChg>
        <pc:cxnChg chg="add del">
          <ac:chgData name="Magnús Gunnar Gunnlaugsson" userId="a9bdca0d-9b16-4c6d-a3e6-6ce7882da104" providerId="ADAL" clId="{0A3DD0AD-8DAE-431F-9E95-5E124D841132}" dt="2023-03-04T23:12:30.442" v="411" actId="26606"/>
          <ac:cxnSpMkLst>
            <pc:docMk/>
            <pc:sldMk cId="181819977" sldId="262"/>
            <ac:cxnSpMk id="11" creationId="{FE825BC6-56A8-46DE-8037-A9A577624B0D}"/>
          </ac:cxnSpMkLst>
        </pc:cxnChg>
        <pc:cxnChg chg="add del">
          <ac:chgData name="Magnús Gunnar Gunnlaugsson" userId="a9bdca0d-9b16-4c6d-a3e6-6ce7882da104" providerId="ADAL" clId="{0A3DD0AD-8DAE-431F-9E95-5E124D841132}" dt="2023-03-04T23:12:30.442" v="411" actId="26606"/>
          <ac:cxnSpMkLst>
            <pc:docMk/>
            <pc:sldMk cId="181819977" sldId="262"/>
            <ac:cxnSpMk id="13" creationId="{9EED8031-DD67-43C6-94A0-646636C95560}"/>
          </ac:cxnSpMkLst>
        </pc:cxnChg>
        <pc:cxnChg chg="add del">
          <ac:chgData name="Magnús Gunnar Gunnlaugsson" userId="a9bdca0d-9b16-4c6d-a3e6-6ce7882da104" providerId="ADAL" clId="{0A3DD0AD-8DAE-431F-9E95-5E124D841132}" dt="2023-03-04T23:12:30.442" v="411" actId="26606"/>
          <ac:cxnSpMkLst>
            <pc:docMk/>
            <pc:sldMk cId="181819977" sldId="262"/>
            <ac:cxnSpMk id="19" creationId="{AE3D1161-F2DF-43A9-8376-3DB1403155B7}"/>
          </ac:cxnSpMkLst>
        </pc:cxnChg>
        <pc:cxnChg chg="add del">
          <ac:chgData name="Magnús Gunnar Gunnlaugsson" userId="a9bdca0d-9b16-4c6d-a3e6-6ce7882da104" providerId="ADAL" clId="{0A3DD0AD-8DAE-431F-9E95-5E124D841132}" dt="2023-03-04T23:12:30.442" v="411" actId="26606"/>
          <ac:cxnSpMkLst>
            <pc:docMk/>
            <pc:sldMk cId="181819977" sldId="262"/>
            <ac:cxnSpMk id="21" creationId="{FF393DD8-555D-4D86-9600-299145E032F9}"/>
          </ac:cxnSpMkLst>
        </pc:cxnChg>
        <pc:cxnChg chg="add del">
          <ac:chgData name="Magnús Gunnar Gunnlaugsson" userId="a9bdca0d-9b16-4c6d-a3e6-6ce7882da104" providerId="ADAL" clId="{0A3DD0AD-8DAE-431F-9E95-5E124D841132}" dt="2023-03-04T23:12:34.486" v="413" actId="26606"/>
          <ac:cxnSpMkLst>
            <pc:docMk/>
            <pc:sldMk cId="181819977" sldId="262"/>
            <ac:cxnSpMk id="23" creationId="{6D4C177C-581F-4CC8-A686-0B6D25DC6A70}"/>
          </ac:cxnSpMkLst>
        </pc:cxnChg>
        <pc:cxnChg chg="add del">
          <ac:chgData name="Magnús Gunnar Gunnlaugsson" userId="a9bdca0d-9b16-4c6d-a3e6-6ce7882da104" providerId="ADAL" clId="{0A3DD0AD-8DAE-431F-9E95-5E124D841132}" dt="2023-03-04T23:12:34.486" v="413" actId="26606"/>
          <ac:cxnSpMkLst>
            <pc:docMk/>
            <pc:sldMk cId="181819977" sldId="262"/>
            <ac:cxnSpMk id="25" creationId="{4C793C08-EF4C-422B-A728-6C717C47DF6F}"/>
          </ac:cxnSpMkLst>
        </pc:cxnChg>
        <pc:cxnChg chg="add del">
          <ac:chgData name="Magnús Gunnar Gunnlaugsson" userId="a9bdca0d-9b16-4c6d-a3e6-6ce7882da104" providerId="ADAL" clId="{0A3DD0AD-8DAE-431F-9E95-5E124D841132}" dt="2023-03-04T23:12:34.486" v="413" actId="26606"/>
          <ac:cxnSpMkLst>
            <pc:docMk/>
            <pc:sldMk cId="181819977" sldId="262"/>
            <ac:cxnSpMk id="26" creationId="{FE825BC6-56A8-46DE-8037-A9A577624B0D}"/>
          </ac:cxnSpMkLst>
        </pc:cxnChg>
        <pc:cxnChg chg="add del">
          <ac:chgData name="Magnús Gunnar Gunnlaugsson" userId="a9bdca0d-9b16-4c6d-a3e6-6ce7882da104" providerId="ADAL" clId="{0A3DD0AD-8DAE-431F-9E95-5E124D841132}" dt="2023-03-04T23:12:34.486" v="413" actId="26606"/>
          <ac:cxnSpMkLst>
            <pc:docMk/>
            <pc:sldMk cId="181819977" sldId="262"/>
            <ac:cxnSpMk id="27" creationId="{9EED8031-DD67-43C6-94A0-646636C95560}"/>
          </ac:cxnSpMkLst>
        </pc:cxnChg>
        <pc:cxnChg chg="add del">
          <ac:chgData name="Magnús Gunnar Gunnlaugsson" userId="a9bdca0d-9b16-4c6d-a3e6-6ce7882da104" providerId="ADAL" clId="{0A3DD0AD-8DAE-431F-9E95-5E124D841132}" dt="2023-03-04T23:12:34.486" v="413" actId="26606"/>
          <ac:cxnSpMkLst>
            <pc:docMk/>
            <pc:sldMk cId="181819977" sldId="262"/>
            <ac:cxnSpMk id="30" creationId="{4D594499-F983-4364-8ABC-5BCDC2E906BF}"/>
          </ac:cxnSpMkLst>
        </pc:cxnChg>
        <pc:cxnChg chg="add del">
          <ac:chgData name="Magnús Gunnar Gunnlaugsson" userId="a9bdca0d-9b16-4c6d-a3e6-6ce7882da104" providerId="ADAL" clId="{0A3DD0AD-8DAE-431F-9E95-5E124D841132}" dt="2023-03-04T23:12:34.486" v="413" actId="26606"/>
          <ac:cxnSpMkLst>
            <pc:docMk/>
            <pc:sldMk cId="181819977" sldId="262"/>
            <ac:cxnSpMk id="31" creationId="{962EC698-CCE0-4BBF-9C26-491E48547AC3}"/>
          </ac:cxnSpMkLst>
        </pc:cxnChg>
        <pc:cxnChg chg="add">
          <ac:chgData name="Magnús Gunnar Gunnlaugsson" userId="a9bdca0d-9b16-4c6d-a3e6-6ce7882da104" providerId="ADAL" clId="{0A3DD0AD-8DAE-431F-9E95-5E124D841132}" dt="2023-03-04T23:12:34.493" v="414" actId="26606"/>
          <ac:cxnSpMkLst>
            <pc:docMk/>
            <pc:sldMk cId="181819977" sldId="262"/>
            <ac:cxnSpMk id="34" creationId="{4C793C08-EF4C-422B-A728-6C717C47DF6F}"/>
          </ac:cxnSpMkLst>
        </pc:cxnChg>
        <pc:cxnChg chg="add">
          <ac:chgData name="Magnús Gunnar Gunnlaugsson" userId="a9bdca0d-9b16-4c6d-a3e6-6ce7882da104" providerId="ADAL" clId="{0A3DD0AD-8DAE-431F-9E95-5E124D841132}" dt="2023-03-04T23:12:34.493" v="414" actId="26606"/>
          <ac:cxnSpMkLst>
            <pc:docMk/>
            <pc:sldMk cId="181819977" sldId="262"/>
            <ac:cxnSpMk id="35" creationId="{FE825BC6-56A8-46DE-8037-A9A577624B0D}"/>
          </ac:cxnSpMkLst>
        </pc:cxnChg>
        <pc:cxnChg chg="add">
          <ac:chgData name="Magnús Gunnar Gunnlaugsson" userId="a9bdca0d-9b16-4c6d-a3e6-6ce7882da104" providerId="ADAL" clId="{0A3DD0AD-8DAE-431F-9E95-5E124D841132}" dt="2023-03-04T23:12:34.493" v="414" actId="26606"/>
          <ac:cxnSpMkLst>
            <pc:docMk/>
            <pc:sldMk cId="181819977" sldId="262"/>
            <ac:cxnSpMk id="36" creationId="{9EED8031-DD67-43C6-94A0-646636C95560}"/>
          </ac:cxnSpMkLst>
        </pc:cxnChg>
        <pc:cxnChg chg="add">
          <ac:chgData name="Magnús Gunnar Gunnlaugsson" userId="a9bdca0d-9b16-4c6d-a3e6-6ce7882da104" providerId="ADAL" clId="{0A3DD0AD-8DAE-431F-9E95-5E124D841132}" dt="2023-03-04T23:12:34.493" v="414" actId="26606"/>
          <ac:cxnSpMkLst>
            <pc:docMk/>
            <pc:sldMk cId="181819977" sldId="262"/>
            <ac:cxnSpMk id="39" creationId="{4D594499-F983-4364-8ABC-5BCDC2E906BF}"/>
          </ac:cxnSpMkLst>
        </pc:cxnChg>
        <pc:cxnChg chg="add">
          <ac:chgData name="Magnús Gunnar Gunnlaugsson" userId="a9bdca0d-9b16-4c6d-a3e6-6ce7882da104" providerId="ADAL" clId="{0A3DD0AD-8DAE-431F-9E95-5E124D841132}" dt="2023-03-04T23:12:34.493" v="414" actId="26606"/>
          <ac:cxnSpMkLst>
            <pc:docMk/>
            <pc:sldMk cId="181819977" sldId="262"/>
            <ac:cxnSpMk id="40" creationId="{6D4C177C-581F-4CC8-A686-0B6D25DC6A70}"/>
          </ac:cxnSpMkLst>
        </pc:cxnChg>
        <pc:cxnChg chg="add">
          <ac:chgData name="Magnús Gunnar Gunnlaugsson" userId="a9bdca0d-9b16-4c6d-a3e6-6ce7882da104" providerId="ADAL" clId="{0A3DD0AD-8DAE-431F-9E95-5E124D841132}" dt="2023-03-04T23:12:34.493" v="414" actId="26606"/>
          <ac:cxnSpMkLst>
            <pc:docMk/>
            <pc:sldMk cId="181819977" sldId="262"/>
            <ac:cxnSpMk id="41" creationId="{CFE998C6-4F9C-49A7-B627-4D80AF938FD6}"/>
          </ac:cxnSpMkLst>
        </pc:cxnChg>
      </pc:sldChg>
      <pc:sldChg chg="new del">
        <pc:chgData name="Magnús Gunnar Gunnlaugsson" userId="a9bdca0d-9b16-4c6d-a3e6-6ce7882da104" providerId="ADAL" clId="{0A3DD0AD-8DAE-431F-9E95-5E124D841132}" dt="2023-03-04T23:11:52.796" v="368" actId="47"/>
        <pc:sldMkLst>
          <pc:docMk/>
          <pc:sldMk cId="1618239019" sldId="262"/>
        </pc:sldMkLst>
      </pc:sldChg>
      <pc:sldChg chg="modSp new del mod">
        <pc:chgData name="Magnús Gunnar Gunnlaugsson" userId="a9bdca0d-9b16-4c6d-a3e6-6ce7882da104" providerId="ADAL" clId="{0A3DD0AD-8DAE-431F-9E95-5E124D841132}" dt="2023-03-04T23:11:51.780" v="367" actId="47"/>
        <pc:sldMkLst>
          <pc:docMk/>
          <pc:sldMk cId="2529962362" sldId="263"/>
        </pc:sldMkLst>
        <pc:spChg chg="mod">
          <ac:chgData name="Magnús Gunnar Gunnlaugsson" userId="a9bdca0d-9b16-4c6d-a3e6-6ce7882da104" providerId="ADAL" clId="{0A3DD0AD-8DAE-431F-9E95-5E124D841132}" dt="2023-03-04T23:11:39.701" v="366" actId="5793"/>
          <ac:spMkLst>
            <pc:docMk/>
            <pc:sldMk cId="2529962362" sldId="263"/>
            <ac:spMk id="2" creationId="{A9333121-1B31-EDE0-D570-961975044B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1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3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9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3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2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972A6EDB-2635-05FB-B391-280FF183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3225" y="635848"/>
            <a:ext cx="4524841" cy="3555169"/>
          </a:xfrm>
        </p:spPr>
        <p:txBody>
          <a:bodyPr anchor="ctr">
            <a:normAutofit/>
          </a:bodyPr>
          <a:lstStyle/>
          <a:p>
            <a:r>
              <a:rPr lang="is-IS"/>
              <a:t>NNUE</a:t>
            </a:r>
          </a:p>
        </p:txBody>
      </p:sp>
      <p:sp>
        <p:nvSpPr>
          <p:cNvPr id="3" name="Undirtitill 2">
            <a:extLst>
              <a:ext uri="{FF2B5EF4-FFF2-40B4-BE49-F238E27FC236}">
                <a16:creationId xmlns:a16="http://schemas.microsoft.com/office/drawing/2014/main" id="{AB803761-6DE0-6507-04F7-0ACFEA50E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363" y="4830717"/>
            <a:ext cx="4520699" cy="937046"/>
          </a:xfrm>
        </p:spPr>
        <p:txBody>
          <a:bodyPr anchor="t">
            <a:normAutofit/>
          </a:bodyPr>
          <a:lstStyle/>
          <a:p>
            <a:r>
              <a:rPr lang="is-IS"/>
              <a:t>Magnús Gunnar Gunnlaugsson</a:t>
            </a:r>
          </a:p>
        </p:txBody>
      </p:sp>
      <p:pic>
        <p:nvPicPr>
          <p:cNvPr id="14" name="Mynd 13">
            <a:extLst>
              <a:ext uri="{FF2B5EF4-FFF2-40B4-BE49-F238E27FC236}">
                <a16:creationId xmlns:a16="http://schemas.microsoft.com/office/drawing/2014/main" id="{992B71E0-97DB-9CBB-0DE9-C4B4F3613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3" y="1173722"/>
            <a:ext cx="4521754" cy="4476535"/>
          </a:xfrm>
          <a:prstGeom prst="rect">
            <a:avLst/>
          </a:prstGeom>
        </p:spPr>
      </p:pic>
      <p:sp>
        <p:nvSpPr>
          <p:cNvPr id="26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495794"/>
            <a:ext cx="51860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4D2ECD-AFD1-4CDC-A480-F7968BEE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6737" y="6047437"/>
            <a:ext cx="51798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BDDCC8-814C-4997-A988-2D871A64A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8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9688" y="2400300"/>
            <a:ext cx="68990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8101" y="6047437"/>
            <a:ext cx="69005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4209DB-BC87-4CA3-A297-F85AE9715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101" y="334928"/>
            <a:ext cx="7976156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C9EB17D2-677B-96B4-F87F-B867015C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78" y="552782"/>
            <a:ext cx="6135907" cy="1643663"/>
          </a:xfrm>
        </p:spPr>
        <p:txBody>
          <a:bodyPr>
            <a:normAutofit/>
          </a:bodyPr>
          <a:lstStyle/>
          <a:p>
            <a:r>
              <a:rPr lang="is-IS" dirty="0"/>
              <a:t>NNUE</a:t>
            </a:r>
          </a:p>
        </p:txBody>
      </p:sp>
      <p:pic>
        <p:nvPicPr>
          <p:cNvPr id="5" name="Mynd 4" descr="Mynd sem inniheldur texti, krossg�ta, raft�ki, lyklabor�&#10;&#10;Lýsing sjálfkrafa búin til">
            <a:extLst>
              <a:ext uri="{FF2B5EF4-FFF2-40B4-BE49-F238E27FC236}">
                <a16:creationId xmlns:a16="http://schemas.microsoft.com/office/drawing/2014/main" id="{005320BF-A400-A5EA-74D2-62058813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4" y="334928"/>
            <a:ext cx="2827194" cy="2791855"/>
          </a:xfrm>
          <a:prstGeom prst="rect">
            <a:avLst/>
          </a:prstGeom>
        </p:spPr>
      </p:pic>
      <p:pic>
        <p:nvPicPr>
          <p:cNvPr id="7" name="Mynd 6">
            <a:extLst>
              <a:ext uri="{FF2B5EF4-FFF2-40B4-BE49-F238E27FC236}">
                <a16:creationId xmlns:a16="http://schemas.microsoft.com/office/drawing/2014/main" id="{8DD05717-99B9-C468-AC62-E8E1E33F9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5" y="3429000"/>
            <a:ext cx="3047656" cy="3094068"/>
          </a:xfrm>
          <a:prstGeom prst="rect">
            <a:avLst/>
          </a:prstGeom>
        </p:spPr>
      </p:pic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8825006E-17E2-7B31-FAC5-0E5FE3AB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78" y="2735229"/>
            <a:ext cx="6135907" cy="3108354"/>
          </a:xfrm>
        </p:spPr>
        <p:txBody>
          <a:bodyPr>
            <a:normAutofit/>
          </a:bodyPr>
          <a:lstStyle/>
          <a:p>
            <a:r>
              <a:rPr lang="is-IS" dirty="0" err="1"/>
              <a:t>Efficient</a:t>
            </a:r>
            <a:r>
              <a:rPr lang="is-IS" dirty="0"/>
              <a:t> </a:t>
            </a:r>
            <a:r>
              <a:rPr lang="is-IS" dirty="0" err="1"/>
              <a:t>Updatable</a:t>
            </a:r>
            <a:r>
              <a:rPr lang="is-IS" dirty="0"/>
              <a:t> </a:t>
            </a:r>
            <a:r>
              <a:rPr lang="is-IS" dirty="0" err="1"/>
              <a:t>Neural</a:t>
            </a:r>
            <a:r>
              <a:rPr lang="is-IS" dirty="0"/>
              <a:t> </a:t>
            </a:r>
            <a:r>
              <a:rPr lang="is-IS" dirty="0" err="1"/>
              <a:t>Networks</a:t>
            </a:r>
            <a:endParaRPr lang="is-IS" dirty="0"/>
          </a:p>
          <a:p>
            <a:r>
              <a:rPr lang="is-IS" dirty="0"/>
              <a:t>Tegund af tauganeti</a:t>
            </a:r>
          </a:p>
          <a:p>
            <a:r>
              <a:rPr lang="is-IS" dirty="0"/>
              <a:t>Hannað af </a:t>
            </a:r>
            <a:r>
              <a:rPr lang="is-IS" dirty="0" err="1"/>
              <a:t>Yu</a:t>
            </a:r>
            <a:r>
              <a:rPr lang="is-IS" dirty="0"/>
              <a:t> </a:t>
            </a:r>
            <a:r>
              <a:rPr lang="is-IS" dirty="0" err="1"/>
              <a:t>Nasu</a:t>
            </a:r>
            <a:r>
              <a:rPr lang="is-IS" dirty="0"/>
              <a:t> til að spila </a:t>
            </a:r>
            <a:r>
              <a:rPr lang="is-IS" dirty="0" err="1"/>
              <a:t>Shogi</a:t>
            </a:r>
            <a:r>
              <a:rPr lang="is-IS" dirty="0"/>
              <a:t> árið 2018</a:t>
            </a:r>
          </a:p>
          <a:p>
            <a:r>
              <a:rPr lang="is-IS" dirty="0"/>
              <a:t>Síðar breytt til að spila skák árið 2020</a:t>
            </a:r>
          </a:p>
          <a:p>
            <a:pPr lvl="1"/>
            <a:r>
              <a:rPr lang="is-IS" dirty="0" err="1"/>
              <a:t>Stockfish</a:t>
            </a:r>
            <a:r>
              <a:rPr lang="is-IS" dirty="0"/>
              <a:t> 12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80612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3E84B393-3418-CDCE-28A3-72B683E2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Hefðbundin aðferð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EDF2422F-6224-721F-E776-503A2485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Búin eru til 14 8x8 fylki til að lýsa stöðunni</a:t>
            </a:r>
          </a:p>
          <a:p>
            <a:r>
              <a:rPr lang="is-IS" dirty="0"/>
              <a:t>Það gera 896 breytur á </a:t>
            </a:r>
            <a:r>
              <a:rPr lang="is-IS" dirty="0" err="1"/>
              <a:t>input</a:t>
            </a:r>
            <a:r>
              <a:rPr lang="is-IS" dirty="0"/>
              <a:t> laginu í tauganetinu</a:t>
            </a:r>
          </a:p>
        </p:txBody>
      </p:sp>
      <p:pic>
        <p:nvPicPr>
          <p:cNvPr id="9" name="Mynd 8">
            <a:extLst>
              <a:ext uri="{FF2B5EF4-FFF2-40B4-BE49-F238E27FC236}">
                <a16:creationId xmlns:a16="http://schemas.microsoft.com/office/drawing/2014/main" id="{75CF5868-CA56-D83D-5535-54CBC993A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3" y="3320621"/>
            <a:ext cx="5604470" cy="2740816"/>
          </a:xfrm>
          <a:prstGeom prst="rect">
            <a:avLst/>
          </a:prstGeom>
        </p:spPr>
      </p:pic>
      <p:pic>
        <p:nvPicPr>
          <p:cNvPr id="10" name="Mynd 9">
            <a:extLst>
              <a:ext uri="{FF2B5EF4-FFF2-40B4-BE49-F238E27FC236}">
                <a16:creationId xmlns:a16="http://schemas.microsoft.com/office/drawing/2014/main" id="{9873CFCB-3766-B2CF-95A2-2A4731862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22" y="4146813"/>
            <a:ext cx="5214201" cy="18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C4A84543-76CC-FDD4-28FC-0B225F03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489000" cy="1128822"/>
          </a:xfrm>
        </p:spPr>
        <p:txBody>
          <a:bodyPr>
            <a:normAutofit/>
          </a:bodyPr>
          <a:lstStyle/>
          <a:p>
            <a:r>
              <a:rPr lang="is-IS" dirty="0"/>
              <a:t>NNUE aðferðin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496FC0A4-4BA4-E383-242C-2DC48406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3480354" cy="3747384"/>
          </a:xfrm>
        </p:spPr>
        <p:txBody>
          <a:bodyPr>
            <a:normAutofit/>
          </a:bodyPr>
          <a:lstStyle/>
          <a:p>
            <a:r>
              <a:rPr lang="is-IS" dirty="0"/>
              <a:t>Reiknuð er staðsetning allra taflmanna frá kóngum þeirra</a:t>
            </a:r>
          </a:p>
          <a:p>
            <a:r>
              <a:rPr lang="is-IS" dirty="0"/>
              <a:t>Nú er </a:t>
            </a:r>
            <a:r>
              <a:rPr lang="is-IS" dirty="0" err="1"/>
              <a:t>input</a:t>
            </a:r>
            <a:r>
              <a:rPr lang="is-IS" dirty="0"/>
              <a:t> lagið 64*(64*5*2+1)=41024 að stærð</a:t>
            </a:r>
          </a:p>
          <a:p>
            <a:r>
              <a:rPr lang="is-IS" dirty="0"/>
              <a:t>Kostur: </a:t>
            </a:r>
          </a:p>
          <a:p>
            <a:pPr lvl="1"/>
            <a:r>
              <a:rPr lang="is-IS" dirty="0"/>
              <a:t>Einn taflmaður færður í einu svo aðeins þarf að reikna lítinn hluta af tauganetinu upp á nýtt</a:t>
            </a:r>
          </a:p>
          <a:p>
            <a:endParaRPr lang="is-IS" dirty="0"/>
          </a:p>
        </p:txBody>
      </p:sp>
      <p:pic>
        <p:nvPicPr>
          <p:cNvPr id="5" name="Mynd 4">
            <a:extLst>
              <a:ext uri="{FF2B5EF4-FFF2-40B4-BE49-F238E27FC236}">
                <a16:creationId xmlns:a16="http://schemas.microsoft.com/office/drawing/2014/main" id="{58DB759D-39C7-C482-0E1A-C7DDAF19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06" y="1930960"/>
            <a:ext cx="5839812" cy="4102469"/>
          </a:xfrm>
          <a:prstGeom prst="rect">
            <a:avLst/>
          </a:prstGeom>
        </p:spPr>
      </p:pic>
      <p:cxnSp>
        <p:nvCxnSpPr>
          <p:cNvPr id="3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BC497C19-989F-45AC-8DFC-261F364C6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16952"/>
            <a:ext cx="0" cy="4130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09060AD3-5768-4FC8-8FD9-0580733F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6952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2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45023C95-774E-DD03-9259-D91795CF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Samanburður</a:t>
            </a:r>
          </a:p>
        </p:txBody>
      </p:sp>
      <p:sp>
        <p:nvSpPr>
          <p:cNvPr id="3" name="Textastaðgengill 2">
            <a:extLst>
              <a:ext uri="{FF2B5EF4-FFF2-40B4-BE49-F238E27FC236}">
                <a16:creationId xmlns:a16="http://schemas.microsoft.com/office/drawing/2014/main" id="{E7FDCC8E-1486-63EC-A010-D21CA1F58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549060" cy="976642"/>
          </a:xfrm>
        </p:spPr>
        <p:txBody>
          <a:bodyPr>
            <a:normAutofit fontScale="62500" lnSpcReduction="20000"/>
          </a:bodyPr>
          <a:lstStyle/>
          <a:p>
            <a:r>
              <a:rPr lang="is-IS" dirty="0"/>
              <a:t>Hefðbundin: 2*4+4*4+4*4+4*1 = 44 tengingar</a:t>
            </a:r>
          </a:p>
          <a:p>
            <a:r>
              <a:rPr lang="is-IS" dirty="0"/>
              <a:t>Ein breyting á inngangi: 1*4+4*4+4*4+4*1 = 40 uppfærslur</a:t>
            </a:r>
          </a:p>
        </p:txBody>
      </p:sp>
      <p:pic>
        <p:nvPicPr>
          <p:cNvPr id="8" name="Staðgengill efnis 7">
            <a:extLst>
              <a:ext uri="{FF2B5EF4-FFF2-40B4-BE49-F238E27FC236}">
                <a16:creationId xmlns:a16="http://schemas.microsoft.com/office/drawing/2014/main" id="{76BC975F-A164-6982-886B-B61C1BBEDC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3175" y="3095611"/>
            <a:ext cx="3552111" cy="2928934"/>
          </a:xfrm>
        </p:spPr>
      </p:pic>
      <p:sp>
        <p:nvSpPr>
          <p:cNvPr id="5" name="Textastaðgengill 4">
            <a:extLst>
              <a:ext uri="{FF2B5EF4-FFF2-40B4-BE49-F238E27FC236}">
                <a16:creationId xmlns:a16="http://schemas.microsoft.com/office/drawing/2014/main" id="{598A8BB8-6669-FAD1-282E-CE0F29919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549060" cy="976642"/>
          </a:xfrm>
        </p:spPr>
        <p:txBody>
          <a:bodyPr>
            <a:normAutofit fontScale="62500" lnSpcReduction="20000"/>
          </a:bodyPr>
          <a:lstStyle/>
          <a:p>
            <a:r>
              <a:rPr lang="is-IS" dirty="0"/>
              <a:t>NNUE: 8*3+3*3+3*3+3*1 = 45 tengingar</a:t>
            </a:r>
          </a:p>
          <a:p>
            <a:r>
              <a:rPr lang="is-IS" dirty="0"/>
              <a:t>Ein breyting á inngangi: 1*3+3*3+3*3+3*1 = 24 uppfærslur</a:t>
            </a:r>
          </a:p>
        </p:txBody>
      </p:sp>
      <p:pic>
        <p:nvPicPr>
          <p:cNvPr id="20" name="Staðgengill efnis 19">
            <a:extLst>
              <a:ext uri="{FF2B5EF4-FFF2-40B4-BE49-F238E27FC236}">
                <a16:creationId xmlns:a16="http://schemas.microsoft.com/office/drawing/2014/main" id="{0FDF8E0E-0C71-4260-045D-DD715633B9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13071" y="3090827"/>
            <a:ext cx="2944464" cy="2933718"/>
          </a:xfrm>
        </p:spPr>
      </p:pic>
    </p:spTree>
    <p:extLst>
      <p:ext uri="{BB962C8B-B14F-4D97-AF65-F5344CB8AC3E}">
        <p14:creationId xmlns:p14="http://schemas.microsoft.com/office/powerpoint/2010/main" val="224049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3DD82057-861B-1517-27B3-50EC216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63959"/>
            <a:ext cx="8924075" cy="39922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Takk</a:t>
            </a:r>
            <a:r>
              <a:rPr lang="en-US" sz="5400" dirty="0"/>
              <a:t> </a:t>
            </a:r>
            <a:r>
              <a:rPr lang="en-US" sz="5400" dirty="0" err="1"/>
              <a:t>fyrir</a:t>
            </a:r>
            <a:endParaRPr lang="en-US" sz="5400" dirty="0"/>
          </a:p>
        </p:txBody>
      </p:sp>
      <p:cxnSp>
        <p:nvCxnSpPr>
          <p:cNvPr id="39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CFE998C6-4F9C-49A7-B627-4D80AF938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9977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126</Words>
  <Application>Microsoft Office PowerPoint</Application>
  <PresentationFormat>Víðskjár</PresentationFormat>
  <Paragraphs>22</Paragraphs>
  <Slides>6</Slides>
  <Notes>0</Notes>
  <HiddenSlides>0</HiddenSlides>
  <MMClips>0</MMClips>
  <ScaleCrop>false</ScaleCrop>
  <HeadingPairs>
    <vt:vector size="6" baseType="variant">
      <vt:variant>
        <vt:lpstr>Notaðar leturgerðir</vt:lpstr>
      </vt:variant>
      <vt:variant>
        <vt:i4>3</vt:i4>
      </vt:variant>
      <vt:variant>
        <vt:lpstr>Þema</vt:lpstr>
      </vt:variant>
      <vt:variant>
        <vt:i4>1</vt:i4>
      </vt:variant>
      <vt:variant>
        <vt:lpstr>Skyggnutitlar</vt:lpstr>
      </vt:variant>
      <vt:variant>
        <vt:i4>6</vt:i4>
      </vt:variant>
    </vt:vector>
  </HeadingPairs>
  <TitlesOfParts>
    <vt:vector size="10" baseType="lpstr">
      <vt:lpstr>Arial</vt:lpstr>
      <vt:lpstr>Elephant</vt:lpstr>
      <vt:lpstr>Univers Condensed</vt:lpstr>
      <vt:lpstr>MimeoVTI</vt:lpstr>
      <vt:lpstr>NNUE</vt:lpstr>
      <vt:lpstr>NNUE</vt:lpstr>
      <vt:lpstr>Hefðbundin aðferð</vt:lpstr>
      <vt:lpstr>NNUE aðferðin</vt:lpstr>
      <vt:lpstr>Samanburður</vt:lpstr>
      <vt:lpstr>Takk fyrir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NNUE</dc:title>
  <dc:creator>Magnús Gunnar Gunnlaugsson - HI</dc:creator>
  <cp:lastModifiedBy>Magnús Gunnar Gunnlaugsson - HI</cp:lastModifiedBy>
  <cp:revision>1</cp:revision>
  <dcterms:created xsi:type="dcterms:W3CDTF">2023-03-04T21:13:29Z</dcterms:created>
  <dcterms:modified xsi:type="dcterms:W3CDTF">2023-03-04T23:12:38Z</dcterms:modified>
</cp:coreProperties>
</file>