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BD521-9519-76D9-0954-021387BAC629}" v="368" dt="2023-09-29T06:54:16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FF808-AF0C-4104-8661-2D6C0EBEE71A}" type="datetimeFigureOut">
              <a:t>28-09-2023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51D85-718F-420B-9B9B-F6E18E5C8F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Her </a:t>
            </a:r>
            <a:r>
              <a:rPr lang="en-US" dirty="0" err="1">
                <a:ea typeface="Calibri"/>
                <a:cs typeface="Calibri"/>
              </a:rPr>
              <a:t>bruger</a:t>
            </a:r>
            <a:r>
              <a:rPr lang="en-US" dirty="0">
                <a:ea typeface="Calibri"/>
                <a:cs typeface="Calibri"/>
              </a:rPr>
              <a:t> vi </a:t>
            </a:r>
            <a:r>
              <a:rPr lang="en-US" dirty="0" err="1">
                <a:ea typeface="Calibri"/>
                <a:cs typeface="Calibri"/>
              </a:rPr>
              <a:t>meget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enkle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kommandoer</a:t>
            </a:r>
            <a:r>
              <a:rPr lang="en-US" dirty="0">
                <a:ea typeface="Calibri"/>
                <a:cs typeface="Calibri"/>
              </a:rPr>
              <a:t> for at lave lister , </a:t>
            </a:r>
            <a:r>
              <a:rPr lang="en-US" dirty="0" err="1">
                <a:ea typeface="Calibri"/>
                <a:cs typeface="Calibri"/>
              </a:rPr>
              <a:t>og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pille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rundt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lidt</a:t>
            </a:r>
            <a:r>
              <a:rPr lang="en-US" dirty="0">
                <a:ea typeface="Calibri"/>
                <a:cs typeface="Calibri"/>
              </a:rPr>
              <a:t> I dem. </a:t>
            </a:r>
            <a:r>
              <a:rPr lang="en-US" dirty="0" err="1">
                <a:ea typeface="Calibri"/>
                <a:cs typeface="Calibri"/>
              </a:rPr>
              <a:t>Fungerer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meget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fint</a:t>
            </a:r>
            <a:r>
              <a:rPr lang="en-US" dirty="0">
                <a:ea typeface="Calibri"/>
                <a:cs typeface="Calibri"/>
              </a:rPr>
              <a:t>!</a:t>
            </a:r>
          </a:p>
          <a:p>
            <a:r>
              <a:rPr lang="en-US" dirty="0">
                <a:ea typeface="Calibri"/>
                <a:cs typeface="Calibri"/>
              </a:rPr>
              <a:t>Al </a:t>
            </a:r>
            <a:r>
              <a:rPr lang="en-US" dirty="0" err="1">
                <a:ea typeface="Calibri"/>
                <a:cs typeface="Calibri"/>
              </a:rPr>
              <a:t>forklaring</a:t>
            </a:r>
            <a:r>
              <a:rPr lang="en-US" dirty="0">
                <a:ea typeface="Calibri"/>
                <a:cs typeface="Calibri"/>
              </a:rPr>
              <a:t> er I </a:t>
            </a:r>
            <a:r>
              <a:rPr lang="en-US" dirty="0" err="1">
                <a:ea typeface="Calibri"/>
                <a:cs typeface="Calibri"/>
              </a:rPr>
              <a:t>selve</a:t>
            </a:r>
            <a:r>
              <a:rPr lang="en-US" dirty="0">
                <a:ea typeface="Calibri"/>
                <a:cs typeface="Calibri"/>
              </a:rPr>
              <a:t>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51D85-718F-420B-9B9B-F6E18E5C8FC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39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7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0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8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34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5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6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5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19031" y="1346200"/>
            <a:ext cx="6295132" cy="3284538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Programmering</a:t>
            </a:r>
            <a:br>
              <a:rPr lang="en-US" dirty="0">
                <a:ea typeface="Meiryo"/>
              </a:rPr>
            </a:br>
            <a:r>
              <a:rPr lang="en-US" dirty="0" err="1">
                <a:ea typeface="Meiryo"/>
              </a:rPr>
              <a:t>Øvelser</a:t>
            </a:r>
            <a:r>
              <a:rPr lang="en-US" dirty="0">
                <a:ea typeface="Meiryo"/>
              </a:rPr>
              <a:t>, 3</a:t>
            </a:r>
            <a:endParaRPr lang="en-US" dirty="0" err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>
                <a:ea typeface="Meiryo"/>
              </a:rPr>
              <a:t>Magnus, Simon, Muhammad, Ayub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033B9-8825-D003-56EF-EA1283FFC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86" r="35586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44DF6-EC5C-623F-0295-BA726444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27" y="-441398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Meiryo"/>
              </a:rPr>
              <a:t>Første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øvelse</a:t>
            </a:r>
            <a:endParaRPr lang="en-US" dirty="0" err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91F3C7-3AE9-9D61-D164-EEEBEEFA8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4653" y="-1947"/>
            <a:ext cx="9588572" cy="3765520"/>
          </a:xfrm>
        </p:spPr>
      </p:pic>
    </p:spTree>
    <p:extLst>
      <p:ext uri="{BB962C8B-B14F-4D97-AF65-F5344CB8AC3E}">
        <p14:creationId xmlns:p14="http://schemas.microsoft.com/office/powerpoint/2010/main" val="311149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ADB28-F38C-8165-2110-0801EE4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Øvelse</a:t>
            </a:r>
            <a:r>
              <a:rPr lang="en-US" dirty="0">
                <a:ea typeface="Meiryo"/>
              </a:rPr>
              <a:t> 3.1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5B3CA-5186-4C1F-C875-8DD7113F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" y="-4733"/>
            <a:ext cx="5327521" cy="68788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BDA907-603D-656E-1311-9B56B7F3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38" y="2312988"/>
            <a:ext cx="519765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err="1">
                <a:ea typeface="Meiryo"/>
              </a:rPr>
              <a:t>Lidt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mer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kompliceret</a:t>
            </a:r>
            <a:r>
              <a:rPr lang="en-US">
                <a:ea typeface="Meiryo"/>
              </a:rPr>
              <a:t>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Med </a:t>
            </a:r>
            <a:r>
              <a:rPr lang="en-US" dirty="0" err="1">
                <a:ea typeface="Meiryo"/>
              </a:rPr>
              <a:t>brug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af</a:t>
            </a:r>
            <a:r>
              <a:rPr lang="en-US" dirty="0">
                <a:ea typeface="Meiryo"/>
              </a:rPr>
              <a:t> range </a:t>
            </a:r>
            <a:r>
              <a:rPr lang="en-US" dirty="0" err="1">
                <a:ea typeface="Meiryo"/>
              </a:rPr>
              <a:t>kommando</a:t>
            </a:r>
            <a:r>
              <a:rPr lang="en-US" dirty="0">
                <a:ea typeface="Meiryo"/>
              </a:rPr>
              <a:t>, </a:t>
            </a:r>
            <a:r>
              <a:rPr lang="en-US" dirty="0" err="1">
                <a:ea typeface="Meiryo"/>
              </a:rPr>
              <a:t>kan</a:t>
            </a:r>
            <a:r>
              <a:rPr lang="en-US" dirty="0">
                <a:ea typeface="Meiryo"/>
              </a:rPr>
              <a:t> vi </a:t>
            </a:r>
            <a:r>
              <a:rPr lang="en-US" dirty="0" err="1">
                <a:ea typeface="Meiryo"/>
              </a:rPr>
              <a:t>specificere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forskellige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lys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til</a:t>
            </a:r>
            <a:r>
              <a:rPr lang="en-US" dirty="0">
                <a:ea typeface="Meiryo"/>
              </a:rPr>
              <a:t> at </a:t>
            </a:r>
            <a:r>
              <a:rPr lang="en-US" dirty="0" err="1">
                <a:ea typeface="Meiryo"/>
              </a:rPr>
              <a:t>tænde</a:t>
            </a:r>
            <a:r>
              <a:rPr lang="en-US" dirty="0">
                <a:ea typeface="Meiryo"/>
              </a:rPr>
              <a:t>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Og </a:t>
            </a:r>
            <a:r>
              <a:rPr lang="en-US" dirty="0" err="1">
                <a:ea typeface="Meiryo"/>
              </a:rPr>
              <a:t>sådan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kan</a:t>
            </a:r>
            <a:r>
              <a:rPr lang="en-US" dirty="0">
                <a:ea typeface="Meiryo"/>
              </a:rPr>
              <a:t> vi </a:t>
            </a:r>
            <a:r>
              <a:rPr lang="en-US" dirty="0" err="1">
                <a:ea typeface="Meiryo"/>
              </a:rPr>
              <a:t>stille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forskellige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sektioner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af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lys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til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deres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egne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farver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enkelt</a:t>
            </a:r>
            <a:r>
              <a:rPr lang="en-US" dirty="0">
                <a:ea typeface="Meiry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8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7395C9-CDF1-8054-C7FF-419BC245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4785" y="-52380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Øvelse</a:t>
            </a:r>
            <a:r>
              <a:rPr lang="en-US" dirty="0">
                <a:ea typeface="Meiryo"/>
              </a:rPr>
              <a:t> 3.2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254C1-B536-A6CB-7B02-062961C08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" y="3067"/>
            <a:ext cx="7864548" cy="4529789"/>
          </a:xfrm>
        </p:spPr>
      </p:pic>
    </p:spTree>
    <p:extLst>
      <p:ext uri="{BB962C8B-B14F-4D97-AF65-F5344CB8AC3E}">
        <p14:creationId xmlns:p14="http://schemas.microsoft.com/office/powerpoint/2010/main" val="231408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DC452-ED55-912F-037D-BBBA71D9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117" y="4312456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ea typeface="Meiryo"/>
              </a:rPr>
              <a:t>Øvelse</a:t>
            </a:r>
            <a:r>
              <a:rPr lang="en-US" dirty="0">
                <a:solidFill>
                  <a:schemeClr val="tx1"/>
                </a:solidFill>
                <a:ea typeface="Meiryo"/>
              </a:rPr>
              <a:t> 3.3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6DD9-07E4-2642-2CF6-6BC97A6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038"/>
            <a:ext cx="5142179" cy="5449235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Her </a:t>
            </a:r>
            <a:r>
              <a:rPr lang="en-US" dirty="0" err="1">
                <a:ea typeface="Meiryo"/>
              </a:rPr>
              <a:t>bruger</a:t>
            </a:r>
            <a:r>
              <a:rPr lang="en-US" dirty="0">
                <a:ea typeface="Meiryo"/>
              </a:rPr>
              <a:t> vi </a:t>
            </a:r>
            <a:r>
              <a:rPr lang="en-US" dirty="0" err="1">
                <a:ea typeface="Meiryo"/>
              </a:rPr>
              <a:t>en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funktion</a:t>
            </a:r>
            <a:r>
              <a:rPr lang="en-US" dirty="0">
                <a:ea typeface="Meiryo"/>
              </a:rPr>
              <a:t> for at lave </a:t>
            </a:r>
            <a:r>
              <a:rPr lang="en-US" dirty="0" err="1">
                <a:ea typeface="Meiryo"/>
              </a:rPr>
              <a:t>en</a:t>
            </a:r>
            <a:r>
              <a:rPr lang="en-US" dirty="0">
                <a:ea typeface="Meiryo"/>
              </a:rPr>
              <a:t> fade in </a:t>
            </a:r>
            <a:r>
              <a:rPr lang="en-US" dirty="0" err="1">
                <a:ea typeface="Meiryo"/>
              </a:rPr>
              <a:t>og</a:t>
            </a:r>
            <a:r>
              <a:rPr lang="en-US" dirty="0">
                <a:ea typeface="Meiryo"/>
              </a:rPr>
              <a:t> fade out </a:t>
            </a:r>
            <a:r>
              <a:rPr lang="en-US" dirty="0" err="1">
                <a:ea typeface="Meiryo"/>
              </a:rPr>
              <a:t>på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lidt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forskellige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farver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 Bruger range </a:t>
            </a:r>
            <a:r>
              <a:rPr lang="en-US" dirty="0" err="1">
                <a:ea typeface="Meiryo"/>
              </a:rPr>
              <a:t>kommando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igen</a:t>
            </a:r>
            <a:r>
              <a:rPr lang="en-US" dirty="0">
                <a:ea typeface="Meiryo"/>
              </a:rPr>
              <a:t> for at </a:t>
            </a:r>
            <a:r>
              <a:rPr lang="en-US" dirty="0" err="1">
                <a:ea typeface="Meiryo"/>
              </a:rPr>
              <a:t>få</a:t>
            </a:r>
            <a:r>
              <a:rPr lang="en-US" dirty="0">
                <a:ea typeface="Meiryo"/>
              </a:rPr>
              <a:t> de </a:t>
            </a:r>
            <a:r>
              <a:rPr lang="en-US" dirty="0" err="1">
                <a:ea typeface="Meiryo"/>
              </a:rPr>
              <a:t>riktige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værdier</a:t>
            </a:r>
            <a:r>
              <a:rPr lang="en-US" dirty="0">
                <a:ea typeface="Meiryo"/>
              </a:rPr>
              <a:t> for </a:t>
            </a:r>
            <a:r>
              <a:rPr lang="en-US" dirty="0" err="1">
                <a:ea typeface="Meiryo"/>
              </a:rPr>
              <a:t>effekten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Den </a:t>
            </a:r>
            <a:r>
              <a:rPr lang="en-US" dirty="0" err="1">
                <a:ea typeface="Meiryo"/>
              </a:rPr>
              <a:t>går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altså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fra</a:t>
            </a:r>
            <a:r>
              <a:rPr lang="en-US" dirty="0">
                <a:ea typeface="Meiryo"/>
              </a:rPr>
              <a:t> 0-255 </a:t>
            </a:r>
            <a:r>
              <a:rPr lang="en-US" dirty="0" err="1">
                <a:ea typeface="Meiryo"/>
              </a:rPr>
              <a:t>og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tilbage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ned</a:t>
            </a:r>
            <a:r>
              <a:rPr lang="en-US" dirty="0">
                <a:ea typeface="Meiryo"/>
              </a:rPr>
              <a:t> for at </a:t>
            </a:r>
            <a:r>
              <a:rPr lang="en-US" dirty="0" err="1">
                <a:ea typeface="Meiryo"/>
              </a:rPr>
              <a:t>styrke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og</a:t>
            </a:r>
            <a:r>
              <a:rPr lang="en-US" dirty="0">
                <a:ea typeface="Meiryo"/>
              </a:rPr>
              <a:t> lave </a:t>
            </a:r>
            <a:r>
              <a:rPr lang="en-US" dirty="0" err="1">
                <a:ea typeface="Meiryo"/>
              </a:rPr>
              <a:t>lys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svagere</a:t>
            </a:r>
            <a:r>
              <a:rPr lang="en-US" dirty="0">
                <a:ea typeface="Meiryo"/>
              </a:rPr>
              <a:t>, </a:t>
            </a:r>
            <a:r>
              <a:rPr lang="en-US" dirty="0" err="1">
                <a:ea typeface="Meiryo"/>
              </a:rPr>
              <a:t>altså</a:t>
            </a:r>
            <a:r>
              <a:rPr lang="en-US" dirty="0">
                <a:ea typeface="Meiryo"/>
              </a:rPr>
              <a:t> fade in </a:t>
            </a:r>
            <a:r>
              <a:rPr lang="en-US" dirty="0" err="1">
                <a:ea typeface="Meiryo"/>
              </a:rPr>
              <a:t>og</a:t>
            </a:r>
            <a:r>
              <a:rPr lang="en-US" dirty="0">
                <a:ea typeface="Meiryo"/>
              </a:rPr>
              <a:t> out.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Bagefter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bestæmmer</a:t>
            </a:r>
            <a:r>
              <a:rPr lang="en-US" dirty="0">
                <a:ea typeface="Meiryo"/>
              </a:rPr>
              <a:t> vi bare </a:t>
            </a:r>
            <a:r>
              <a:rPr lang="en-US" dirty="0" err="1">
                <a:ea typeface="Meiryo"/>
              </a:rPr>
              <a:t>farverne</a:t>
            </a:r>
            <a:r>
              <a:rPr lang="en-US" dirty="0">
                <a:ea typeface="Meiryo"/>
              </a:rPr>
              <a:t>, </a:t>
            </a:r>
            <a:r>
              <a:rPr lang="en-US" dirty="0" err="1">
                <a:ea typeface="Meiryo"/>
              </a:rPr>
              <a:t>og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hvor</a:t>
            </a:r>
            <a:r>
              <a:rPr lang="en-US" dirty="0">
                <a:ea typeface="Meiryo"/>
              </a:rPr>
              <a:t> lang </a:t>
            </a:r>
            <a:r>
              <a:rPr lang="en-US" dirty="0" err="1">
                <a:ea typeface="Meiryo"/>
              </a:rPr>
              <a:t>tid</a:t>
            </a:r>
            <a:r>
              <a:rPr lang="en-US" dirty="0">
                <a:ea typeface="Meiryo"/>
              </a:rPr>
              <a:t> per </a:t>
            </a:r>
            <a:r>
              <a:rPr lang="en-US" dirty="0" err="1">
                <a:ea typeface="Meiryo"/>
              </a:rPr>
              <a:t>værdi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hvis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jeg</a:t>
            </a:r>
            <a:r>
              <a:rPr lang="en-US" dirty="0">
                <a:ea typeface="Meiryo"/>
              </a:rPr>
              <a:t> </a:t>
            </a:r>
            <a:r>
              <a:rPr lang="en-US" dirty="0" err="1">
                <a:ea typeface="Meiryo"/>
              </a:rPr>
              <a:t>har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forstået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koden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korrekt</a:t>
            </a:r>
            <a:r>
              <a:rPr lang="en-US" dirty="0">
                <a:ea typeface="Meiryo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80A2E8-47CB-1578-A124-6995E3CA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" y="1996"/>
            <a:ext cx="4767617" cy="612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3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195F-7161-9F9D-64E3-9D6BDEE1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0" y="-319780"/>
            <a:ext cx="8770571" cy="1345269"/>
          </a:xfrm>
        </p:spPr>
        <p:txBody>
          <a:bodyPr/>
          <a:lstStyle/>
          <a:p>
            <a:r>
              <a:rPr lang="en-US" dirty="0" err="1">
                <a:ea typeface="Meiryo"/>
              </a:rPr>
              <a:t>Øvelse</a:t>
            </a:r>
            <a:r>
              <a:rPr lang="en-US" dirty="0">
                <a:ea typeface="Meiryo"/>
              </a:rPr>
              <a:t> 3.4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AB1A4F-8664-2050-D91B-D71801D06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" y="1095351"/>
            <a:ext cx="6590483" cy="552807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A750C-96F1-555F-43F5-DBB11CDDF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67" y="1134884"/>
            <a:ext cx="5620602" cy="55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1494-9597-591B-2AF2-3C171DE5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0" y="-569989"/>
            <a:ext cx="8770571" cy="1345269"/>
          </a:xfrm>
        </p:spPr>
        <p:txBody>
          <a:bodyPr/>
          <a:lstStyle/>
          <a:p>
            <a:r>
              <a:rPr lang="en-US" dirty="0" err="1">
                <a:ea typeface="Meiryo"/>
              </a:rPr>
              <a:t>Øvelse</a:t>
            </a:r>
            <a:r>
              <a:rPr lang="en-US" dirty="0">
                <a:ea typeface="Meiryo"/>
              </a:rPr>
              <a:t> 3.5</a:t>
            </a:r>
            <a:endParaRPr lang="en-US" dirty="0" err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AB94EC-79C5-9C29-96B1-5F834EBF2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47" y="776903"/>
            <a:ext cx="6650649" cy="608535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4EAC0-FC1F-C835-48B0-38FE16B33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088" y="1114000"/>
            <a:ext cx="5108811" cy="5744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9324B-5F1E-4669-745B-ABCCA20E0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087" y="-90613"/>
            <a:ext cx="6018662" cy="12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03EE-CECC-01F6-0298-BFEFA109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0" y="-319780"/>
            <a:ext cx="8770571" cy="1345269"/>
          </a:xfrm>
        </p:spPr>
        <p:txBody>
          <a:bodyPr/>
          <a:lstStyle/>
          <a:p>
            <a:r>
              <a:rPr lang="en-US" dirty="0" err="1">
                <a:ea typeface="Meiryo"/>
              </a:rPr>
              <a:t>Øvelse</a:t>
            </a:r>
            <a:r>
              <a:rPr lang="en-US" dirty="0">
                <a:ea typeface="Meiryo"/>
              </a:rPr>
              <a:t> 3.6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869889-959A-7632-70C1-C7148981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248" y="3531"/>
            <a:ext cx="6244974" cy="6858727"/>
          </a:xfrm>
        </p:spPr>
      </p:pic>
    </p:spTree>
    <p:extLst>
      <p:ext uri="{BB962C8B-B14F-4D97-AF65-F5344CB8AC3E}">
        <p14:creationId xmlns:p14="http://schemas.microsoft.com/office/powerpoint/2010/main" val="142137864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402441"/>
      </a:dk2>
      <a:lt2>
        <a:srgbClr val="E2E7E8"/>
      </a:lt2>
      <a:accent1>
        <a:srgbClr val="C1988C"/>
      </a:accent1>
      <a:accent2>
        <a:srgbClr val="BA7F8A"/>
      </a:accent2>
      <a:accent3>
        <a:srgbClr val="C593B1"/>
      </a:accent3>
      <a:accent4>
        <a:srgbClr val="B87FBA"/>
      </a:accent4>
      <a:accent5>
        <a:srgbClr val="B196C6"/>
      </a:accent5>
      <a:accent6>
        <a:srgbClr val="877FBA"/>
      </a:accent6>
      <a:hlink>
        <a:srgbClr val="5C8A9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SketchLinesVTI</vt:lpstr>
      <vt:lpstr>Programmering Øvelser, 3</vt:lpstr>
      <vt:lpstr>Første øvelse</vt:lpstr>
      <vt:lpstr>Øvelse 3.1</vt:lpstr>
      <vt:lpstr>Øvelse 3.2</vt:lpstr>
      <vt:lpstr>Øvelse 3.3</vt:lpstr>
      <vt:lpstr>Øvelse 3.4</vt:lpstr>
      <vt:lpstr>Øvelse 3.5</vt:lpstr>
      <vt:lpstr>Øvelse 3.6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103</cp:revision>
  <dcterms:created xsi:type="dcterms:W3CDTF">2023-09-29T06:36:34Z</dcterms:created>
  <dcterms:modified xsi:type="dcterms:W3CDTF">2023-09-29T06:54:25Z</dcterms:modified>
</cp:coreProperties>
</file>