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72" d="100"/>
          <a:sy n="172" d="100"/>
        </p:scale>
        <p:origin x="-1770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Brun Aagaard" userId="a3a36a55-7e7b-4722-ab7a-43e538f831f8" providerId="ADAL" clId="{82034289-2142-4593-9F05-5E6DBC38F68D}"/>
    <pc:docChg chg="undo custSel modSld">
      <pc:chgData name="Mathias Brun Aagaard" userId="a3a36a55-7e7b-4722-ab7a-43e538f831f8" providerId="ADAL" clId="{82034289-2142-4593-9F05-5E6DBC38F68D}" dt="2025-06-01T12:11:37.193" v="72" actId="1035"/>
      <pc:docMkLst>
        <pc:docMk/>
      </pc:docMkLst>
      <pc:sldChg chg="modSp mod">
        <pc:chgData name="Mathias Brun Aagaard" userId="a3a36a55-7e7b-4722-ab7a-43e538f831f8" providerId="ADAL" clId="{82034289-2142-4593-9F05-5E6DBC38F68D}" dt="2025-06-01T12:11:37.193" v="72" actId="1035"/>
        <pc:sldMkLst>
          <pc:docMk/>
          <pc:sldMk cId="1304902887" sldId="258"/>
        </pc:sldMkLst>
        <pc:spChg chg="mod">
          <ac:chgData name="Mathias Brun Aagaard" userId="a3a36a55-7e7b-4722-ab7a-43e538f831f8" providerId="ADAL" clId="{82034289-2142-4593-9F05-5E6DBC38F68D}" dt="2025-06-01T12:11:37.193" v="72" actId="1035"/>
          <ac:spMkLst>
            <pc:docMk/>
            <pc:sldMk cId="1304902887" sldId="258"/>
            <ac:spMk id="55" creationId="{5E9FA860-9BB5-26D2-FF13-585443746775}"/>
          </ac:spMkLst>
        </pc:spChg>
        <pc:spChg chg="mod">
          <ac:chgData name="Mathias Brun Aagaard" userId="a3a36a55-7e7b-4722-ab7a-43e538f831f8" providerId="ADAL" clId="{82034289-2142-4593-9F05-5E6DBC38F68D}" dt="2025-06-01T12:11:37.193" v="72" actId="1035"/>
          <ac:spMkLst>
            <pc:docMk/>
            <pc:sldMk cId="1304902887" sldId="258"/>
            <ac:spMk id="58" creationId="{4CB21CDC-7CF8-691E-DC51-A356E9D941F6}"/>
          </ac:spMkLst>
        </pc:spChg>
        <pc:spChg chg="mod">
          <ac:chgData name="Mathias Brun Aagaard" userId="a3a36a55-7e7b-4722-ab7a-43e538f831f8" providerId="ADAL" clId="{82034289-2142-4593-9F05-5E6DBC38F68D}" dt="2025-06-01T11:53:58.439" v="17" actId="20577"/>
          <ac:spMkLst>
            <pc:docMk/>
            <pc:sldMk cId="1304902887" sldId="258"/>
            <ac:spMk id="64" creationId="{7BCADB96-6B3D-1AB5-C071-1E891CAD1DA4}"/>
          </ac:spMkLst>
        </pc:spChg>
        <pc:spChg chg="mod">
          <ac:chgData name="Mathias Brun Aagaard" userId="a3a36a55-7e7b-4722-ab7a-43e538f831f8" providerId="ADAL" clId="{82034289-2142-4593-9F05-5E6DBC38F68D}" dt="2025-06-01T11:52:47.833" v="2" actId="14100"/>
          <ac:spMkLst>
            <pc:docMk/>
            <pc:sldMk cId="1304902887" sldId="258"/>
            <ac:spMk id="71" creationId="{808EC370-7D9E-D270-BB76-C94B3FD3DC73}"/>
          </ac:spMkLst>
        </pc:spChg>
        <pc:spChg chg="mod">
          <ac:chgData name="Mathias Brun Aagaard" userId="a3a36a55-7e7b-4722-ab7a-43e538f831f8" providerId="ADAL" clId="{82034289-2142-4593-9F05-5E6DBC38F68D}" dt="2025-06-01T11:53:03.575" v="3" actId="14100"/>
          <ac:spMkLst>
            <pc:docMk/>
            <pc:sldMk cId="1304902887" sldId="258"/>
            <ac:spMk id="75" creationId="{BB425CFC-7CBA-60B7-E8B9-10D0D4794F07}"/>
          </ac:spMkLst>
        </pc:sp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19" creationId="{31B36B3B-E9E9-6306-5917-EC8B446903A6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0" creationId="{25E8403F-6AC6-5FC2-D0C2-ED443C43066A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1" creationId="{827F34D7-CA68-338D-F6CF-53FDA527A63B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3" creationId="{7FF7E065-2846-BCAA-DB82-EEBD1B7B9B1B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4" creationId="{5B07EECE-E458-0800-6339-102957B354D1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5" creationId="{A0085447-3588-884B-9F72-6B21066A7F45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6" creationId="{1622E429-685D-B833-5DC1-3D4CE623FD00}"/>
          </ac:cxnSpMkLst>
        </pc:cxnChg>
        <pc:cxnChg chg="mod">
          <ac:chgData name="Mathias Brun Aagaard" userId="a3a36a55-7e7b-4722-ab7a-43e538f831f8" providerId="ADAL" clId="{82034289-2142-4593-9F05-5E6DBC38F68D}" dt="2025-06-01T12:11:37.193" v="72" actId="1035"/>
          <ac:cxnSpMkLst>
            <pc:docMk/>
            <pc:sldMk cId="1304902887" sldId="258"/>
            <ac:cxnSpMk id="27" creationId="{F49E305B-0247-11A2-6D72-47EE0F474A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06492-542C-FFA2-A303-07BC6BC42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03AE67-F041-3887-E4B9-9EFD91B10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C73335-A4DE-DC35-5B00-2D0F1583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2AFEC9-CC9A-A35C-AAC1-622C46D7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A753FB8-37C9-E968-8769-A5FF1B0D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70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F214-36ED-7F24-C06C-3CD00BF7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0865A5-9155-8A57-A8BE-35EFEEBA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01A4261-4EFB-9AEF-7C4C-8A771275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9CD140-56BB-E1A3-4E1B-6B3661E9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8FA285-8769-5F21-A823-DF4E237D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33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C763CD5-22F3-0BF7-9F35-7B6CD2D37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6454B5-B35F-2623-B766-A30FF8DB4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6D690B-8BF3-B58E-02F9-F80EC2A8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91D9D2-FC88-B047-DB79-11DA20F6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FBA5FF-82F8-5553-790F-82CFC753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73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7D582-E4BE-DC84-E1FE-40411A0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FF37F5-2C88-0BB0-4E2E-F3802C4A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7649C1-7FFE-35D5-83AF-90CE82A2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4997C1-9392-3DBF-3ED0-05977F30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E994E3-E5B2-4C55-ACB2-49CE9871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2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7EB47-C4F8-2A98-85B9-BD03603B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095FE9-FABC-666F-1C74-A793BB8BE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289A29-5BFE-51E0-84C9-981BCCD6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E27794-6279-4DE4-D611-D5340EAE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13AF04-6988-9D60-E2FF-D29F3906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496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7F3E4-22E9-F7EC-A729-66B97431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3A8A34-3025-180B-6D7A-AA676843A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6316204-4B9F-7F03-83B7-9255FD8B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8B9500-B9E4-8553-6C93-636FC75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C8A4AC8-A262-10D5-EF29-A7494A55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241FDB-C2A0-2E66-BF41-CAF1233D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20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E50F1-B86F-FF68-D8E2-96CBA8A5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47BCA8C-BEFF-43D9-4239-86232962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156F27D-CC03-1652-4175-48974A13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A3F7B4F-CC97-67B0-FF59-817A7302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13A19A-3FE2-7B8C-49C1-6C955F652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A844D18-D0EF-F97C-E06F-08CCFF3A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0443810-F98E-D94D-D4DF-C4AD190D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332A460-C675-C9FF-DF28-994E2390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59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D2BF6-AAF7-A528-A0B8-7ED1FDC0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E6597B2-5967-CE63-8EB8-567CB570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4CA545B-9F43-41E3-58EE-C9CB79C1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AF987C2-3D2C-FA04-862E-44D5EC27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670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7E0B3E7-903A-3574-7AC2-6D3F99D6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33CD060-B8B7-E45A-AC6D-A5E3E3D4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E2E4B8F-4AE5-C51A-9897-E4DAA431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E7D1-611F-2311-C13A-9B91BBF3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404430-9EF5-10CE-B91D-122990C8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42DF5C5-D021-80CE-C87B-C90591B4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BE2F1A-C6C3-1EC8-2E37-CF18320E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90ED74-2A86-E754-299A-DDF8E134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B967DC-77C5-9EFC-CC27-6348B5D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554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6584E-BDAD-33F0-F0A8-780505AB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2394F545-CBEF-6BE2-FA3E-3F52BE2ED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2DAEEBC-69EC-1C15-088D-82EFA66CD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5CA58F-3099-80B6-A535-3DB00543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40E832-25B9-8D86-9D52-C3B5AD70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11FF991-F22E-8FFF-3867-DDE28A68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25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758B65D-3D51-A926-AC78-EC1848B8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E3681FA-F4B3-62BB-2EEF-4BA3C29E4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26C8EE-41B9-B00F-62D7-FB28B8D6D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506A6-2CD8-4138-86EF-DFB06621F36C}" type="datetimeFigureOut">
              <a:rPr lang="da-DK" smtClean="0"/>
              <a:t>30-05-2025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228A24-5FB8-0CDC-97FD-598C26EC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08CFEC1-5A79-2264-BFBD-491D6404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7EEFA-36FC-4AB9-A3B0-573B51E3700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398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e 61">
            <a:extLst>
              <a:ext uri="{FF2B5EF4-FFF2-40B4-BE49-F238E27FC236}">
                <a16:creationId xmlns:a16="http://schemas.microsoft.com/office/drawing/2014/main" id="{CC442A0C-612D-F986-8C64-701E16A2025A}"/>
              </a:ext>
            </a:extLst>
          </p:cNvPr>
          <p:cNvGrpSpPr/>
          <p:nvPr/>
        </p:nvGrpSpPr>
        <p:grpSpPr>
          <a:xfrm>
            <a:off x="3057813" y="2124860"/>
            <a:ext cx="6631372" cy="3221034"/>
            <a:chOff x="4778458" y="2537815"/>
            <a:chExt cx="6631372" cy="3221034"/>
          </a:xfrm>
        </p:grpSpPr>
        <p:sp>
          <p:nvSpPr>
            <p:cNvPr id="18" name="Lyn 17">
              <a:extLst>
                <a:ext uri="{FF2B5EF4-FFF2-40B4-BE49-F238E27FC236}">
                  <a16:creationId xmlns:a16="http://schemas.microsoft.com/office/drawing/2014/main" id="{EE012A58-D681-4B3E-A68B-BE885580078D}"/>
                </a:ext>
              </a:extLst>
            </p:cNvPr>
            <p:cNvSpPr/>
            <p:nvPr/>
          </p:nvSpPr>
          <p:spPr>
            <a:xfrm rot="17919095">
              <a:off x="6089228" y="1465179"/>
              <a:ext cx="3221034" cy="5366305"/>
            </a:xfrm>
            <a:prstGeom prst="lightningBolt">
              <a:avLst/>
            </a:prstGeom>
            <a:solidFill>
              <a:schemeClr val="accent1">
                <a:alpha val="0"/>
              </a:schemeClr>
            </a:solidFill>
            <a:ln w="88900" cap="rnd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grpSp>
          <p:nvGrpSpPr>
            <p:cNvPr id="61" name="Gruppe 60">
              <a:extLst>
                <a:ext uri="{FF2B5EF4-FFF2-40B4-BE49-F238E27FC236}">
                  <a16:creationId xmlns:a16="http://schemas.microsoft.com/office/drawing/2014/main" id="{089A5CA9-6532-6668-2B0B-C8893B462356}"/>
                </a:ext>
              </a:extLst>
            </p:cNvPr>
            <p:cNvGrpSpPr/>
            <p:nvPr/>
          </p:nvGrpSpPr>
          <p:grpSpPr>
            <a:xfrm>
              <a:off x="4778458" y="3394351"/>
              <a:ext cx="6631372" cy="1756522"/>
              <a:chOff x="4778458" y="3394351"/>
              <a:chExt cx="6631372" cy="1756522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869846B9-7428-CA30-5BE3-3D5743A10D4E}"/>
                  </a:ext>
                </a:extLst>
              </p:cNvPr>
              <p:cNvSpPr/>
              <p:nvPr/>
            </p:nvSpPr>
            <p:spPr>
              <a:xfrm>
                <a:off x="4778458" y="3394351"/>
                <a:ext cx="1015098" cy="995327"/>
              </a:xfrm>
              <a:prstGeom prst="ellipse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E8C6B1E4-2BA0-4624-8AF7-86E8649C85CE}"/>
                  </a:ext>
                </a:extLst>
              </p:cNvPr>
              <p:cNvSpPr/>
              <p:nvPr/>
            </p:nvSpPr>
            <p:spPr>
              <a:xfrm>
                <a:off x="8009995" y="4155546"/>
                <a:ext cx="1015098" cy="995327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B09E894-CA19-F484-3576-5F01C9CD35DE}"/>
                  </a:ext>
                </a:extLst>
              </p:cNvPr>
              <p:cNvSpPr/>
              <p:nvPr/>
            </p:nvSpPr>
            <p:spPr>
              <a:xfrm>
                <a:off x="10011079" y="3624876"/>
                <a:ext cx="1015098" cy="995327"/>
              </a:xfrm>
              <a:prstGeom prst="ellipse">
                <a:avLst/>
              </a:prstGeom>
              <a:no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32" name="Lige forbindelse 31">
                <a:extLst>
                  <a:ext uri="{FF2B5EF4-FFF2-40B4-BE49-F238E27FC236}">
                    <a16:creationId xmlns:a16="http://schemas.microsoft.com/office/drawing/2014/main" id="{C7BD4BAB-8AE7-2B25-7BB2-D8FBFA045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8796" y="4122539"/>
                <a:ext cx="0" cy="0"/>
              </a:xfrm>
              <a:prstGeom prst="line">
                <a:avLst/>
              </a:prstGeom>
              <a:ln w="88900" cap="rnd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Lige forbindelse 40">
                <a:extLst>
                  <a:ext uri="{FF2B5EF4-FFF2-40B4-BE49-F238E27FC236}">
                    <a16:creationId xmlns:a16="http://schemas.microsoft.com/office/drawing/2014/main" id="{78270512-B90F-526E-E20C-32D2DFE96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121" y="4662982"/>
                <a:ext cx="0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ge forbindelse 50">
                <a:extLst>
                  <a:ext uri="{FF2B5EF4-FFF2-40B4-BE49-F238E27FC236}">
                    <a16:creationId xmlns:a16="http://schemas.microsoft.com/office/drawing/2014/main" id="{D749B5B0-520F-2E4E-F727-90380866A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465" y="3886230"/>
                <a:ext cx="0" cy="0"/>
              </a:xfrm>
              <a:prstGeom prst="line">
                <a:avLst/>
              </a:prstGeom>
              <a:ln w="88900" cap="rnd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kstfelt 51">
                <a:extLst>
                  <a:ext uri="{FF2B5EF4-FFF2-40B4-BE49-F238E27FC236}">
                    <a16:creationId xmlns:a16="http://schemas.microsoft.com/office/drawing/2014/main" id="{1AC4BCBC-97D0-BD0A-7AC0-F36AC17847D0}"/>
                  </a:ext>
                </a:extLst>
              </p:cNvPr>
              <p:cNvSpPr txBox="1"/>
              <p:nvPr/>
            </p:nvSpPr>
            <p:spPr>
              <a:xfrm>
                <a:off x="4873646" y="3639623"/>
                <a:ext cx="292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5</a:t>
                </a:r>
              </a:p>
            </p:txBody>
          </p:sp>
          <p:sp>
            <p:nvSpPr>
              <p:cNvPr id="58" name="Tekstfelt 57">
                <a:extLst>
                  <a:ext uri="{FF2B5EF4-FFF2-40B4-BE49-F238E27FC236}">
                    <a16:creationId xmlns:a16="http://schemas.microsoft.com/office/drawing/2014/main" id="{DFDA649A-82FB-BA23-548B-D3804ADCE5F0}"/>
                  </a:ext>
                </a:extLst>
              </p:cNvPr>
              <p:cNvSpPr txBox="1"/>
              <p:nvPr/>
            </p:nvSpPr>
            <p:spPr>
              <a:xfrm>
                <a:off x="8192033" y="4620203"/>
                <a:ext cx="1015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8</a:t>
                </a:r>
              </a:p>
            </p:txBody>
          </p:sp>
          <p:sp>
            <p:nvSpPr>
              <p:cNvPr id="59" name="Tekstfelt 58">
                <a:extLst>
                  <a:ext uri="{FF2B5EF4-FFF2-40B4-BE49-F238E27FC236}">
                    <a16:creationId xmlns:a16="http://schemas.microsoft.com/office/drawing/2014/main" id="{0E7C01FF-7C0D-D4D1-1161-0F914B9AA1A0}"/>
                  </a:ext>
                </a:extLst>
              </p:cNvPr>
              <p:cNvSpPr txBox="1"/>
              <p:nvPr/>
            </p:nvSpPr>
            <p:spPr>
              <a:xfrm>
                <a:off x="10394732" y="4219814"/>
                <a:ext cx="1015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9</a:t>
                </a:r>
              </a:p>
            </p:txBody>
          </p:sp>
        </p:grpSp>
      </p:grpSp>
      <p:cxnSp>
        <p:nvCxnSpPr>
          <p:cNvPr id="64" name="Lige forbindelse 63">
            <a:extLst>
              <a:ext uri="{FF2B5EF4-FFF2-40B4-BE49-F238E27FC236}">
                <a16:creationId xmlns:a16="http://schemas.microsoft.com/office/drawing/2014/main" id="{D5546277-9FBD-0A3F-B31D-777718867677}"/>
              </a:ext>
            </a:extLst>
          </p:cNvPr>
          <p:cNvCxnSpPr>
            <a:cxnSpLocks/>
          </p:cNvCxnSpPr>
          <p:nvPr/>
        </p:nvCxnSpPr>
        <p:spPr>
          <a:xfrm>
            <a:off x="7082444" y="2418734"/>
            <a:ext cx="1297858" cy="0"/>
          </a:xfrm>
          <a:prstGeom prst="line">
            <a:avLst/>
          </a:prstGeom>
          <a:ln w="88900" cap="rnd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Lige forbindelse 65">
            <a:extLst>
              <a:ext uri="{FF2B5EF4-FFF2-40B4-BE49-F238E27FC236}">
                <a16:creationId xmlns:a16="http://schemas.microsoft.com/office/drawing/2014/main" id="{F51ED7A5-122C-B6F3-D5AE-06D32A923D24}"/>
              </a:ext>
            </a:extLst>
          </p:cNvPr>
          <p:cNvCxnSpPr>
            <a:cxnSpLocks/>
          </p:cNvCxnSpPr>
          <p:nvPr/>
        </p:nvCxnSpPr>
        <p:spPr>
          <a:xfrm>
            <a:off x="7082444" y="2659624"/>
            <a:ext cx="1450258" cy="0"/>
          </a:xfrm>
          <a:prstGeom prst="line">
            <a:avLst/>
          </a:prstGeom>
          <a:ln w="88900" cap="rnd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Lige forbindelse 67">
            <a:extLst>
              <a:ext uri="{FF2B5EF4-FFF2-40B4-BE49-F238E27FC236}">
                <a16:creationId xmlns:a16="http://schemas.microsoft.com/office/drawing/2014/main" id="{3271020F-F4A9-2AAA-307A-6300EFCC1E35}"/>
              </a:ext>
            </a:extLst>
          </p:cNvPr>
          <p:cNvCxnSpPr>
            <a:cxnSpLocks/>
          </p:cNvCxnSpPr>
          <p:nvPr/>
        </p:nvCxnSpPr>
        <p:spPr>
          <a:xfrm>
            <a:off x="7082444" y="2143432"/>
            <a:ext cx="851268" cy="0"/>
          </a:xfrm>
          <a:prstGeom prst="line">
            <a:avLst/>
          </a:prstGeom>
          <a:ln w="88900" cap="rnd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B0A5289-60BB-BE0D-D43C-9C113965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68" b="92555" l="1661" r="94781">
                        <a14:foregroundMark x1="10913" y1="42978" x2="6168" y2="53299"/>
                        <a14:foregroundMark x1="6168" y1="53299" x2="10558" y2="59898"/>
                        <a14:foregroundMark x1="10558" y1="59898" x2="18624" y2="60745"/>
                        <a14:foregroundMark x1="41756" y1="82234" x2="43416" y2="92724"/>
                        <a14:foregroundMark x1="43416" y1="92724" x2="43535" y2="92893"/>
                        <a14:foregroundMark x1="5219" y1="56853" x2="1779" y2="58376"/>
                        <a14:foregroundMark x1="38078" y1="9645" x2="42230" y2="9137"/>
                        <a14:foregroundMark x1="89561" y1="48900" x2="92527" y2="51777"/>
                        <a14:foregroundMark x1="94781" y1="53976" x2="92883" y2="52284"/>
                        <a14:foregroundMark x1="32147" y1="27919" x2="27639" y2="35025"/>
                        <a14:foregroundMark x1="27639" y1="35025" x2="27284" y2="36041"/>
                        <a14:foregroundMark x1="69395" y1="73435" x2="64887" y2="81726"/>
                        <a14:foregroundMark x1="64887" y1="81726" x2="58600" y2="86971"/>
                        <a14:foregroundMark x1="58600" y1="86971" x2="46975" y2="89679"/>
                        <a14:foregroundMark x1="49348" y1="90017" x2="55872" y2="88663"/>
                        <a14:foregroundMark x1="55872" y1="88663" x2="56346" y2="87986"/>
                        <a14:foregroundMark x1="57533" y1="86971" x2="56584" y2="87817"/>
                        <a14:foregroundMark x1="50059" y1="89171" x2="47331" y2="89171"/>
                        <a14:foregroundMark x1="31554" y1="28596" x2="29656" y2="31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0652" y="613969"/>
            <a:ext cx="803069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20CF45B9-0E89-F5DE-22D4-2F927B496E50}"/>
              </a:ext>
            </a:extLst>
          </p:cNvPr>
          <p:cNvCxnSpPr>
            <a:cxnSpLocks/>
          </p:cNvCxnSpPr>
          <p:nvPr/>
        </p:nvCxnSpPr>
        <p:spPr>
          <a:xfrm>
            <a:off x="2480310" y="223266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Lige forbindelse 64">
            <a:extLst>
              <a:ext uri="{FF2B5EF4-FFF2-40B4-BE49-F238E27FC236}">
                <a16:creationId xmlns:a16="http://schemas.microsoft.com/office/drawing/2014/main" id="{1821209E-4113-7B2B-7AB8-A20CB007ADB3}"/>
              </a:ext>
            </a:extLst>
          </p:cNvPr>
          <p:cNvCxnSpPr>
            <a:cxnSpLocks/>
          </p:cNvCxnSpPr>
          <p:nvPr/>
        </p:nvCxnSpPr>
        <p:spPr>
          <a:xfrm>
            <a:off x="5327650" y="2236097"/>
            <a:ext cx="101600" cy="0"/>
          </a:xfrm>
          <a:prstGeom prst="line">
            <a:avLst/>
          </a:prstGeom>
          <a:ln w="88900" cap="rnd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701D4C8A-A223-FCC3-1C63-EB7276FD32B7}"/>
              </a:ext>
            </a:extLst>
          </p:cNvPr>
          <p:cNvCxnSpPr>
            <a:cxnSpLocks/>
          </p:cNvCxnSpPr>
          <p:nvPr/>
        </p:nvCxnSpPr>
        <p:spPr>
          <a:xfrm>
            <a:off x="2480310" y="96012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154CC82A-8271-1629-8B8B-33DE43D17803}"/>
              </a:ext>
            </a:extLst>
          </p:cNvPr>
          <p:cNvCxnSpPr>
            <a:cxnSpLocks/>
          </p:cNvCxnSpPr>
          <p:nvPr/>
        </p:nvCxnSpPr>
        <p:spPr>
          <a:xfrm>
            <a:off x="2564130" y="111252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A5974E5-D7E1-FF9E-911C-F5E331BD66AD}"/>
              </a:ext>
            </a:extLst>
          </p:cNvPr>
          <p:cNvCxnSpPr>
            <a:cxnSpLocks/>
          </p:cNvCxnSpPr>
          <p:nvPr/>
        </p:nvCxnSpPr>
        <p:spPr>
          <a:xfrm>
            <a:off x="2476500" y="127254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6AA9910E-C812-BBE4-3480-433FDFF986E2}"/>
              </a:ext>
            </a:extLst>
          </p:cNvPr>
          <p:cNvCxnSpPr>
            <a:cxnSpLocks/>
          </p:cNvCxnSpPr>
          <p:nvPr/>
        </p:nvCxnSpPr>
        <p:spPr>
          <a:xfrm>
            <a:off x="2560320" y="142494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0B3AC390-33BD-ABD8-8DAE-29B5E1F9D28F}"/>
              </a:ext>
            </a:extLst>
          </p:cNvPr>
          <p:cNvCxnSpPr>
            <a:cxnSpLocks/>
          </p:cNvCxnSpPr>
          <p:nvPr/>
        </p:nvCxnSpPr>
        <p:spPr>
          <a:xfrm>
            <a:off x="2480310" y="159258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0A1D3A46-712F-053A-C1AF-EB0CAE5E229F}"/>
              </a:ext>
            </a:extLst>
          </p:cNvPr>
          <p:cNvCxnSpPr>
            <a:cxnSpLocks/>
          </p:cNvCxnSpPr>
          <p:nvPr/>
        </p:nvCxnSpPr>
        <p:spPr>
          <a:xfrm>
            <a:off x="2564130" y="175768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Lige forbindelse 12">
            <a:extLst>
              <a:ext uri="{FF2B5EF4-FFF2-40B4-BE49-F238E27FC236}">
                <a16:creationId xmlns:a16="http://schemas.microsoft.com/office/drawing/2014/main" id="{3C968A10-9608-270B-587D-92C9C3F7F8A6}"/>
              </a:ext>
            </a:extLst>
          </p:cNvPr>
          <p:cNvCxnSpPr>
            <a:cxnSpLocks/>
          </p:cNvCxnSpPr>
          <p:nvPr/>
        </p:nvCxnSpPr>
        <p:spPr>
          <a:xfrm>
            <a:off x="2476500" y="190500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55A1972-50EE-B555-7455-2948C12C46E5}"/>
              </a:ext>
            </a:extLst>
          </p:cNvPr>
          <p:cNvCxnSpPr>
            <a:cxnSpLocks/>
          </p:cNvCxnSpPr>
          <p:nvPr/>
        </p:nvCxnSpPr>
        <p:spPr>
          <a:xfrm>
            <a:off x="2560320" y="205740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A0BD683C-1550-F431-4826-FB34F81221A3}"/>
              </a:ext>
            </a:extLst>
          </p:cNvPr>
          <p:cNvCxnSpPr>
            <a:cxnSpLocks/>
          </p:cNvCxnSpPr>
          <p:nvPr/>
        </p:nvCxnSpPr>
        <p:spPr>
          <a:xfrm>
            <a:off x="2564130" y="238506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F9220DAB-A76F-40D6-A531-3F874DF1AD83}"/>
              </a:ext>
            </a:extLst>
          </p:cNvPr>
          <p:cNvCxnSpPr>
            <a:cxnSpLocks/>
          </p:cNvCxnSpPr>
          <p:nvPr/>
        </p:nvCxnSpPr>
        <p:spPr>
          <a:xfrm>
            <a:off x="2476500" y="254508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3309FA7B-7FAE-1510-C0C6-7DBEF188B7DF}"/>
              </a:ext>
            </a:extLst>
          </p:cNvPr>
          <p:cNvCxnSpPr>
            <a:cxnSpLocks/>
          </p:cNvCxnSpPr>
          <p:nvPr/>
        </p:nvCxnSpPr>
        <p:spPr>
          <a:xfrm>
            <a:off x="2560320" y="269748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31B36B3B-E9E9-6306-5917-EC8B446903A6}"/>
              </a:ext>
            </a:extLst>
          </p:cNvPr>
          <p:cNvCxnSpPr>
            <a:cxnSpLocks/>
          </p:cNvCxnSpPr>
          <p:nvPr/>
        </p:nvCxnSpPr>
        <p:spPr>
          <a:xfrm>
            <a:off x="2480310" y="286512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25E8403F-6AC6-5FC2-D0C2-ED443C43066A}"/>
              </a:ext>
            </a:extLst>
          </p:cNvPr>
          <p:cNvCxnSpPr>
            <a:cxnSpLocks/>
          </p:cNvCxnSpPr>
          <p:nvPr/>
        </p:nvCxnSpPr>
        <p:spPr>
          <a:xfrm>
            <a:off x="2569678" y="301752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827F34D7-CA68-338D-F6CF-53FDA527A63B}"/>
              </a:ext>
            </a:extLst>
          </p:cNvPr>
          <p:cNvCxnSpPr>
            <a:cxnSpLocks/>
          </p:cNvCxnSpPr>
          <p:nvPr/>
        </p:nvCxnSpPr>
        <p:spPr>
          <a:xfrm>
            <a:off x="2482048" y="317754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C7A2CF10-56C0-9776-5E81-0A9698FC0836}"/>
              </a:ext>
            </a:extLst>
          </p:cNvPr>
          <p:cNvCxnSpPr>
            <a:cxnSpLocks/>
          </p:cNvCxnSpPr>
          <p:nvPr/>
        </p:nvCxnSpPr>
        <p:spPr>
          <a:xfrm>
            <a:off x="2565868" y="332994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7FF7E065-2846-BCAA-DB82-EEBD1B7B9B1B}"/>
              </a:ext>
            </a:extLst>
          </p:cNvPr>
          <p:cNvCxnSpPr>
            <a:cxnSpLocks/>
          </p:cNvCxnSpPr>
          <p:nvPr/>
        </p:nvCxnSpPr>
        <p:spPr>
          <a:xfrm>
            <a:off x="2485858" y="350774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Lige forbindelse 23">
            <a:extLst>
              <a:ext uri="{FF2B5EF4-FFF2-40B4-BE49-F238E27FC236}">
                <a16:creationId xmlns:a16="http://schemas.microsoft.com/office/drawing/2014/main" id="{5B07EECE-E458-0800-6339-102957B354D1}"/>
              </a:ext>
            </a:extLst>
          </p:cNvPr>
          <p:cNvCxnSpPr>
            <a:cxnSpLocks/>
          </p:cNvCxnSpPr>
          <p:nvPr/>
        </p:nvCxnSpPr>
        <p:spPr>
          <a:xfrm>
            <a:off x="2569678" y="366649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A0085447-3588-884B-9F72-6B21066A7F45}"/>
              </a:ext>
            </a:extLst>
          </p:cNvPr>
          <p:cNvCxnSpPr>
            <a:cxnSpLocks/>
          </p:cNvCxnSpPr>
          <p:nvPr/>
        </p:nvCxnSpPr>
        <p:spPr>
          <a:xfrm>
            <a:off x="2482048" y="382651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1622E429-685D-B833-5DC1-3D4CE623FD00}"/>
              </a:ext>
            </a:extLst>
          </p:cNvPr>
          <p:cNvCxnSpPr>
            <a:cxnSpLocks/>
          </p:cNvCxnSpPr>
          <p:nvPr/>
        </p:nvCxnSpPr>
        <p:spPr>
          <a:xfrm>
            <a:off x="2565868" y="397891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F49E305B-0247-11A2-6D72-47EE0F474AD3}"/>
              </a:ext>
            </a:extLst>
          </p:cNvPr>
          <p:cNvCxnSpPr>
            <a:cxnSpLocks/>
          </p:cNvCxnSpPr>
          <p:nvPr/>
        </p:nvCxnSpPr>
        <p:spPr>
          <a:xfrm>
            <a:off x="2485858" y="414655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BEAD51B6-961D-264E-12E4-1BDAD50FE2E8}"/>
              </a:ext>
            </a:extLst>
          </p:cNvPr>
          <p:cNvCxnSpPr>
            <a:cxnSpLocks/>
          </p:cNvCxnSpPr>
          <p:nvPr/>
        </p:nvCxnSpPr>
        <p:spPr>
          <a:xfrm>
            <a:off x="2564130" y="429895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17585A90-43F6-2F00-DF0C-14B330C43BBE}"/>
              </a:ext>
            </a:extLst>
          </p:cNvPr>
          <p:cNvCxnSpPr>
            <a:cxnSpLocks/>
          </p:cNvCxnSpPr>
          <p:nvPr/>
        </p:nvCxnSpPr>
        <p:spPr>
          <a:xfrm>
            <a:off x="2476500" y="445897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2A43A679-2CAE-A6F8-53B6-01AE2B890B7E}"/>
              </a:ext>
            </a:extLst>
          </p:cNvPr>
          <p:cNvCxnSpPr>
            <a:cxnSpLocks/>
          </p:cNvCxnSpPr>
          <p:nvPr/>
        </p:nvCxnSpPr>
        <p:spPr>
          <a:xfrm>
            <a:off x="2560320" y="461137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19D02F2B-9AF2-B217-7A80-42F0CB486CA1}"/>
              </a:ext>
            </a:extLst>
          </p:cNvPr>
          <p:cNvCxnSpPr>
            <a:cxnSpLocks/>
          </p:cNvCxnSpPr>
          <p:nvPr/>
        </p:nvCxnSpPr>
        <p:spPr>
          <a:xfrm>
            <a:off x="2480310" y="478663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Lige forbindelse 31">
            <a:extLst>
              <a:ext uri="{FF2B5EF4-FFF2-40B4-BE49-F238E27FC236}">
                <a16:creationId xmlns:a16="http://schemas.microsoft.com/office/drawing/2014/main" id="{571A3462-D134-BF34-9398-200F9F0946D0}"/>
              </a:ext>
            </a:extLst>
          </p:cNvPr>
          <p:cNvCxnSpPr>
            <a:cxnSpLocks/>
          </p:cNvCxnSpPr>
          <p:nvPr/>
        </p:nvCxnSpPr>
        <p:spPr>
          <a:xfrm>
            <a:off x="2564130" y="493903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FC25FA0A-3A08-302F-4D98-5DB6E4E3FFA2}"/>
              </a:ext>
            </a:extLst>
          </p:cNvPr>
          <p:cNvCxnSpPr>
            <a:cxnSpLocks/>
          </p:cNvCxnSpPr>
          <p:nvPr/>
        </p:nvCxnSpPr>
        <p:spPr>
          <a:xfrm>
            <a:off x="2476500" y="509905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A79F4ED3-6F39-8CA1-0D72-1EE8A06E14D5}"/>
              </a:ext>
            </a:extLst>
          </p:cNvPr>
          <p:cNvCxnSpPr>
            <a:cxnSpLocks/>
          </p:cNvCxnSpPr>
          <p:nvPr/>
        </p:nvCxnSpPr>
        <p:spPr>
          <a:xfrm>
            <a:off x="2560320" y="520065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DDF53C63-8A46-EDEF-9A82-474DC149F7B6}"/>
              </a:ext>
            </a:extLst>
          </p:cNvPr>
          <p:cNvCxnSpPr>
            <a:cxnSpLocks/>
          </p:cNvCxnSpPr>
          <p:nvPr/>
        </p:nvCxnSpPr>
        <p:spPr>
          <a:xfrm>
            <a:off x="2480310" y="536829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356C25D8-A322-167B-C609-F061697EB6CC}"/>
              </a:ext>
            </a:extLst>
          </p:cNvPr>
          <p:cNvCxnSpPr>
            <a:cxnSpLocks/>
          </p:cNvCxnSpPr>
          <p:nvPr/>
        </p:nvCxnSpPr>
        <p:spPr>
          <a:xfrm>
            <a:off x="2564130" y="552069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86F7A7C7-4D4C-975F-63B3-EE120D5D54E8}"/>
              </a:ext>
            </a:extLst>
          </p:cNvPr>
          <p:cNvCxnSpPr>
            <a:cxnSpLocks/>
          </p:cNvCxnSpPr>
          <p:nvPr/>
        </p:nvCxnSpPr>
        <p:spPr>
          <a:xfrm>
            <a:off x="2476500" y="568071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D72CF899-6723-7D57-97E1-068A85D47C26}"/>
              </a:ext>
            </a:extLst>
          </p:cNvPr>
          <p:cNvCxnSpPr>
            <a:cxnSpLocks/>
          </p:cNvCxnSpPr>
          <p:nvPr/>
        </p:nvCxnSpPr>
        <p:spPr>
          <a:xfrm>
            <a:off x="2560320" y="5833110"/>
            <a:ext cx="6777990" cy="0"/>
          </a:xfrm>
          <a:prstGeom prst="line">
            <a:avLst/>
          </a:prstGeom>
          <a:ln w="88900"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Heksagon 39">
            <a:extLst>
              <a:ext uri="{FF2B5EF4-FFF2-40B4-BE49-F238E27FC236}">
                <a16:creationId xmlns:a16="http://schemas.microsoft.com/office/drawing/2014/main" id="{1C7A9389-67A8-A813-AB84-764D1577FBE6}"/>
              </a:ext>
            </a:extLst>
          </p:cNvPr>
          <p:cNvSpPr/>
          <p:nvPr/>
        </p:nvSpPr>
        <p:spPr>
          <a:xfrm>
            <a:off x="3397250" y="2305964"/>
            <a:ext cx="692150" cy="137517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Heksagon 40">
            <a:extLst>
              <a:ext uri="{FF2B5EF4-FFF2-40B4-BE49-F238E27FC236}">
                <a16:creationId xmlns:a16="http://schemas.microsoft.com/office/drawing/2014/main" id="{ADACA5E6-9E99-E891-6F30-E6B268B72316}"/>
              </a:ext>
            </a:extLst>
          </p:cNvPr>
          <p:cNvSpPr/>
          <p:nvPr/>
        </p:nvSpPr>
        <p:spPr>
          <a:xfrm>
            <a:off x="4969548" y="2305964"/>
            <a:ext cx="694652" cy="137517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18B7254-60DA-F1C8-B60B-DAB6A247D05F}"/>
              </a:ext>
            </a:extLst>
          </p:cNvPr>
          <p:cNvSpPr/>
          <p:nvPr/>
        </p:nvSpPr>
        <p:spPr>
          <a:xfrm>
            <a:off x="1217003" y="2531745"/>
            <a:ext cx="694944" cy="696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Lige forbindelse 44">
            <a:extLst>
              <a:ext uri="{FF2B5EF4-FFF2-40B4-BE49-F238E27FC236}">
                <a16:creationId xmlns:a16="http://schemas.microsoft.com/office/drawing/2014/main" id="{1DB72A3D-ED6C-1B7C-1EFB-71E7F5E26B4B}"/>
              </a:ext>
            </a:extLst>
          </p:cNvPr>
          <p:cNvCxnSpPr/>
          <p:nvPr/>
        </p:nvCxnSpPr>
        <p:spPr>
          <a:xfrm>
            <a:off x="621792" y="118872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B3CFC76F-A70D-70A0-A5F6-F3B61488AB84}"/>
              </a:ext>
            </a:extLst>
          </p:cNvPr>
          <p:cNvCxnSpPr>
            <a:cxnSpLocks/>
          </p:cNvCxnSpPr>
          <p:nvPr/>
        </p:nvCxnSpPr>
        <p:spPr>
          <a:xfrm>
            <a:off x="3730844" y="2232275"/>
            <a:ext cx="83774" cy="0"/>
          </a:xfrm>
          <a:prstGeom prst="line">
            <a:avLst/>
          </a:prstGeom>
          <a:ln w="88900" cap="rnd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CF00DE08-AFB5-36B5-F9D0-7E85A4F36BB7}"/>
              </a:ext>
            </a:extLst>
          </p:cNvPr>
          <p:cNvCxnSpPr>
            <a:cxnSpLocks/>
          </p:cNvCxnSpPr>
          <p:nvPr/>
        </p:nvCxnSpPr>
        <p:spPr>
          <a:xfrm>
            <a:off x="4441889" y="3506363"/>
            <a:ext cx="50800" cy="7727"/>
          </a:xfrm>
          <a:prstGeom prst="line">
            <a:avLst/>
          </a:prstGeom>
          <a:ln w="88900" cap="rnd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E9FA860-9BB5-26D2-FF13-585443746775}"/>
              </a:ext>
            </a:extLst>
          </p:cNvPr>
          <p:cNvSpPr/>
          <p:nvPr/>
        </p:nvSpPr>
        <p:spPr>
          <a:xfrm>
            <a:off x="4005150" y="3059804"/>
            <a:ext cx="869973" cy="882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2EA294B9-AEB0-751A-E362-DD9DFD43FB4D}"/>
              </a:ext>
            </a:extLst>
          </p:cNvPr>
          <p:cNvSpPr txBox="1"/>
          <p:nvPr/>
        </p:nvSpPr>
        <p:spPr>
          <a:xfrm>
            <a:off x="3219323" y="1809301"/>
            <a:ext cx="2436863" cy="529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>
                <a:solidFill>
                  <a:schemeClr val="bg1"/>
                </a:solidFill>
              </a:rPr>
              <a:t>             1         2        3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    4         5         6        7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7        8         9      11      12</a:t>
            </a:r>
          </a:p>
        </p:txBody>
      </p:sp>
      <p:sp>
        <p:nvSpPr>
          <p:cNvPr id="58" name="Tekstfelt 57">
            <a:extLst>
              <a:ext uri="{FF2B5EF4-FFF2-40B4-BE49-F238E27FC236}">
                <a16:creationId xmlns:a16="http://schemas.microsoft.com/office/drawing/2014/main" id="{4CB21CDC-7CF8-691E-DC51-A356E9D941F6}"/>
              </a:ext>
            </a:extLst>
          </p:cNvPr>
          <p:cNvSpPr txBox="1"/>
          <p:nvPr/>
        </p:nvSpPr>
        <p:spPr>
          <a:xfrm>
            <a:off x="3935300" y="3080221"/>
            <a:ext cx="2436863" cy="85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>
                <a:solidFill>
                  <a:schemeClr val="bg1"/>
                </a:solidFill>
              </a:rPr>
              <a:t>             1         2        3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    4         5         6        7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8        9       10      11      12</a:t>
            </a:r>
          </a:p>
          <a:p>
            <a:pPr>
              <a:lnSpc>
                <a:spcPct val="15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   13      14      15      16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         17      18      19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7BCADB96-6B3D-1AB5-C071-1E891CAD1DA4}"/>
              </a:ext>
            </a:extLst>
          </p:cNvPr>
          <p:cNvSpPr txBox="1"/>
          <p:nvPr/>
        </p:nvSpPr>
        <p:spPr>
          <a:xfrm>
            <a:off x="4737100" y="1659516"/>
            <a:ext cx="2580161" cy="9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" b="1" dirty="0">
                <a:solidFill>
                  <a:schemeClr val="bg1"/>
                </a:solidFill>
              </a:rPr>
              <a:t>                        1         2    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3     3 vI   4         5         6        7</a:t>
            </a:r>
          </a:p>
          <a:p>
            <a:pPr>
              <a:lnSpc>
                <a:spcPct val="150000"/>
              </a:lnSpc>
            </a:pPr>
            <a:r>
              <a:rPr lang="da-DK" sz="600" b="1" dirty="0">
                <a:solidFill>
                  <a:schemeClr val="bg1"/>
                </a:solidFill>
              </a:rPr>
              <a:t> 8         9       10      11      12      12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    13      14      15      17      18</a:t>
            </a:r>
          </a:p>
          <a:p>
            <a:pPr>
              <a:lnSpc>
                <a:spcPct val="150000"/>
              </a:lnSpc>
            </a:pPr>
            <a:r>
              <a:rPr lang="da-DK" sz="600" b="1" dirty="0">
                <a:solidFill>
                  <a:schemeClr val="bg1"/>
                </a:solidFill>
              </a:rPr>
              <a:t>16                                                   17</a:t>
            </a:r>
          </a:p>
          <a:p>
            <a:pPr>
              <a:lnSpc>
                <a:spcPct val="200000"/>
              </a:lnSpc>
            </a:pPr>
            <a:r>
              <a:rPr lang="da-DK" sz="600" b="1" dirty="0">
                <a:solidFill>
                  <a:schemeClr val="bg1"/>
                </a:solidFill>
              </a:rPr>
              <a:t>  J  18   17      18      19         19</a:t>
            </a:r>
          </a:p>
        </p:txBody>
      </p:sp>
      <p:sp>
        <p:nvSpPr>
          <p:cNvPr id="70" name="Heksagon 69">
            <a:extLst>
              <a:ext uri="{FF2B5EF4-FFF2-40B4-BE49-F238E27FC236}">
                <a16:creationId xmlns:a16="http://schemas.microsoft.com/office/drawing/2014/main" id="{A7649C7D-4CA6-C684-D67B-C1D6725790E7}"/>
              </a:ext>
            </a:extLst>
          </p:cNvPr>
          <p:cNvSpPr/>
          <p:nvPr/>
        </p:nvSpPr>
        <p:spPr>
          <a:xfrm>
            <a:off x="3454770" y="2468704"/>
            <a:ext cx="528114" cy="122782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Heksagon 70">
            <a:extLst>
              <a:ext uri="{FF2B5EF4-FFF2-40B4-BE49-F238E27FC236}">
                <a16:creationId xmlns:a16="http://schemas.microsoft.com/office/drawing/2014/main" id="{808EC370-7D9E-D270-BB76-C94B3FD3DC73}"/>
              </a:ext>
            </a:extLst>
          </p:cNvPr>
          <p:cNvSpPr/>
          <p:nvPr/>
        </p:nvSpPr>
        <p:spPr>
          <a:xfrm>
            <a:off x="5429250" y="1977478"/>
            <a:ext cx="302663" cy="458261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Heksagon 72">
            <a:extLst>
              <a:ext uri="{FF2B5EF4-FFF2-40B4-BE49-F238E27FC236}">
                <a16:creationId xmlns:a16="http://schemas.microsoft.com/office/drawing/2014/main" id="{9D142B7E-D20D-7DCE-A03D-29457ECC7D8E}"/>
              </a:ext>
            </a:extLst>
          </p:cNvPr>
          <p:cNvSpPr/>
          <p:nvPr/>
        </p:nvSpPr>
        <p:spPr>
          <a:xfrm>
            <a:off x="3800467" y="2009228"/>
            <a:ext cx="353868" cy="458261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Heksagon 73">
            <a:extLst>
              <a:ext uri="{FF2B5EF4-FFF2-40B4-BE49-F238E27FC236}">
                <a16:creationId xmlns:a16="http://schemas.microsoft.com/office/drawing/2014/main" id="{B17F4D86-4E93-85DB-CBC2-85B667629265}"/>
              </a:ext>
            </a:extLst>
          </p:cNvPr>
          <p:cNvSpPr/>
          <p:nvPr/>
        </p:nvSpPr>
        <p:spPr>
          <a:xfrm>
            <a:off x="5090198" y="2471984"/>
            <a:ext cx="459542" cy="123897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Heksagon 74">
            <a:extLst>
              <a:ext uri="{FF2B5EF4-FFF2-40B4-BE49-F238E27FC236}">
                <a16:creationId xmlns:a16="http://schemas.microsoft.com/office/drawing/2014/main" id="{BB425CFC-7CBA-60B7-E8B9-10D0D4794F07}"/>
              </a:ext>
            </a:extLst>
          </p:cNvPr>
          <p:cNvSpPr/>
          <p:nvPr/>
        </p:nvSpPr>
        <p:spPr>
          <a:xfrm>
            <a:off x="5164974" y="2646680"/>
            <a:ext cx="357861" cy="101602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D91678-0F09-3FB5-941A-723CF513940E}"/>
              </a:ext>
            </a:extLst>
          </p:cNvPr>
          <p:cNvSpPr/>
          <p:nvPr/>
        </p:nvSpPr>
        <p:spPr>
          <a:xfrm>
            <a:off x="4782453" y="1695076"/>
            <a:ext cx="1066570" cy="107118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Heksagon 75">
            <a:extLst>
              <a:ext uri="{FF2B5EF4-FFF2-40B4-BE49-F238E27FC236}">
                <a16:creationId xmlns:a16="http://schemas.microsoft.com/office/drawing/2014/main" id="{2EA98A8B-E630-02EF-EB89-E15362F1EEEE}"/>
              </a:ext>
            </a:extLst>
          </p:cNvPr>
          <p:cNvSpPr/>
          <p:nvPr/>
        </p:nvSpPr>
        <p:spPr>
          <a:xfrm>
            <a:off x="3502698" y="2611828"/>
            <a:ext cx="413588" cy="130104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DE2EE7E-2913-82AD-4615-A26291ECE952}"/>
              </a:ext>
            </a:extLst>
          </p:cNvPr>
          <p:cNvSpPr/>
          <p:nvPr/>
        </p:nvSpPr>
        <p:spPr>
          <a:xfrm>
            <a:off x="3295857" y="1790844"/>
            <a:ext cx="869973" cy="882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49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1fd1d36-fecb-47ca-b7d7-d0df0370a198}" enabled="0" method="" siteId="{61fd1d36-fecb-47ca-b7d7-d0df0370a1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74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Brun Aagaard</dc:creator>
  <cp:lastModifiedBy>Mathias Brun Aagaard</cp:lastModifiedBy>
  <cp:revision>1</cp:revision>
  <dcterms:created xsi:type="dcterms:W3CDTF">2025-05-30T10:16:37Z</dcterms:created>
  <dcterms:modified xsi:type="dcterms:W3CDTF">2025-06-01T12:11:43Z</dcterms:modified>
</cp:coreProperties>
</file>