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AF90-DC64-1145-86EB-3B34583BDBD4}" type="datetimeFigureOut">
              <a:rPr lang="nb-NO" smtClean="0"/>
              <a:t>08.04.15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A488F-0888-9941-AFBE-14A17608E6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470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b-NO" dirty="0" err="1" smtClean="0"/>
              <a:t>Automated</a:t>
            </a:r>
            <a:r>
              <a:rPr lang="nb-NO" dirty="0" smtClean="0"/>
              <a:t> </a:t>
            </a:r>
            <a:r>
              <a:rPr lang="nb-NO" dirty="0" err="1" smtClean="0"/>
              <a:t>microscopy</a:t>
            </a:r>
            <a:endParaRPr lang="nb-NO" dirty="0" smtClean="0"/>
          </a:p>
          <a:p>
            <a:pPr marL="0" indent="0">
              <a:buFontTx/>
              <a:buNone/>
            </a:pPr>
            <a:r>
              <a:rPr lang="nb-NO" dirty="0" err="1" smtClean="0"/>
              <a:t>Experience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already</a:t>
            </a:r>
            <a:r>
              <a:rPr lang="nb-NO" baseline="0" dirty="0" smtClean="0"/>
              <a:t>?</a:t>
            </a:r>
            <a:endParaRPr lang="nb-NO" dirty="0" smtClean="0"/>
          </a:p>
          <a:p>
            <a:pPr marL="0" indent="0">
              <a:buFontTx/>
              <a:buNone/>
            </a:pPr>
            <a:r>
              <a:rPr lang="nb-NO" dirty="0" err="1" smtClean="0"/>
              <a:t>Why</a:t>
            </a:r>
            <a:r>
              <a:rPr lang="nb-NO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nb-NO" dirty="0" err="1" smtClean="0"/>
              <a:t>Collecting</a:t>
            </a:r>
            <a:r>
              <a:rPr lang="nb-NO" baseline="0" dirty="0" smtClean="0"/>
              <a:t> data from </a:t>
            </a:r>
            <a:r>
              <a:rPr lang="nb-NO" baseline="0" dirty="0" err="1" smtClean="0"/>
              <a:t>breast</a:t>
            </a:r>
            <a:r>
              <a:rPr lang="nb-NO" baseline="0" dirty="0" smtClean="0"/>
              <a:t> cancer samples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About</a:t>
            </a:r>
            <a:r>
              <a:rPr lang="nb-NO" baseline="0" dirty="0" smtClean="0"/>
              <a:t> 900 pasients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Type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cells</a:t>
            </a:r>
            <a:r>
              <a:rPr lang="nb-NO" baseline="0" dirty="0" smtClean="0"/>
              <a:t>, cancer </a:t>
            </a:r>
            <a:r>
              <a:rPr lang="nb-NO" baseline="0" dirty="0" err="1" smtClean="0"/>
              <a:t>classification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survival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patient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42 pasients </a:t>
            </a:r>
            <a:r>
              <a:rPr lang="nb-NO" baseline="0" dirty="0" err="1" smtClean="0"/>
              <a:t>each</a:t>
            </a:r>
            <a:r>
              <a:rPr lang="nb-NO" baseline="0" dirty="0" smtClean="0"/>
              <a:t> slide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22 slides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1 slide 12 GB </a:t>
            </a:r>
            <a:r>
              <a:rPr lang="nb-NO" dirty="0" err="1" smtClean="0"/>
              <a:t>raw</a:t>
            </a:r>
            <a:r>
              <a:rPr lang="nb-NO" dirty="0" smtClean="0"/>
              <a:t> data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A488F-0888-9941-AFBE-14A17608E62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638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err="1" smtClean="0"/>
              <a:t>Apply</a:t>
            </a:r>
            <a:r>
              <a:rPr lang="nb-NO" dirty="0" smtClean="0"/>
              <a:t> filters</a:t>
            </a:r>
          </a:p>
          <a:p>
            <a:pPr marL="171450" lvl="0" indent="-171450">
              <a:buFontTx/>
              <a:buChar char="-"/>
            </a:pPr>
            <a:r>
              <a:rPr lang="nb-NO" dirty="0" err="1" smtClean="0"/>
              <a:t>Noise</a:t>
            </a:r>
            <a:r>
              <a:rPr lang="nb-NO" dirty="0" smtClean="0"/>
              <a:t>, </a:t>
            </a:r>
            <a:r>
              <a:rPr lang="nb-NO" dirty="0" err="1" smtClean="0"/>
              <a:t>Segmentation</a:t>
            </a:r>
            <a:r>
              <a:rPr lang="nb-NO" dirty="0" smtClean="0"/>
              <a:t>, </a:t>
            </a:r>
            <a:r>
              <a:rPr lang="nb-NO" dirty="0" err="1" smtClean="0"/>
              <a:t>Label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A488F-0888-9941-AFBE-14A17608E62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711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Result</a:t>
            </a: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err="1" smtClean="0"/>
              <a:t>Automated</a:t>
            </a:r>
            <a:r>
              <a:rPr lang="nb-NO" dirty="0" smtClean="0"/>
              <a:t> </a:t>
            </a:r>
            <a:r>
              <a:rPr lang="nb-NO" dirty="0" err="1" smtClean="0"/>
              <a:t>scan</a:t>
            </a: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Or</a:t>
            </a:r>
            <a:r>
              <a:rPr lang="nb-NO" baseline="0" dirty="0" smtClean="0"/>
              <a:t> list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regions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A488F-0888-9941-AFBE-14A17608E62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867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b-NO" dirty="0" err="1" smtClean="0"/>
              <a:t>Examples</a:t>
            </a: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smtClean="0"/>
              <a:t>Zoom, laser settings, </a:t>
            </a:r>
            <a:r>
              <a:rPr lang="nb-NO" dirty="0" err="1" smtClean="0"/>
              <a:t>gain</a:t>
            </a:r>
            <a:r>
              <a:rPr lang="nb-NO" dirty="0" smtClean="0"/>
              <a:t>, z-</a:t>
            </a:r>
            <a:r>
              <a:rPr lang="nb-NO" dirty="0" err="1" smtClean="0"/>
              <a:t>stack</a:t>
            </a:r>
            <a:endParaRPr lang="nb-NO" dirty="0" smtClean="0"/>
          </a:p>
          <a:p>
            <a:pPr marL="171450" indent="-171450">
              <a:buFontTx/>
              <a:buChar char="-"/>
            </a:pPr>
            <a:r>
              <a:rPr lang="nb-NO" dirty="0" err="1" smtClean="0"/>
              <a:t>Polarization</a:t>
            </a:r>
            <a:r>
              <a:rPr lang="nb-NO" dirty="0" smtClean="0"/>
              <a:t>,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adding</a:t>
            </a:r>
            <a:r>
              <a:rPr lang="nb-NO" baseline="0" dirty="0" smtClean="0"/>
              <a:t> fluid, </a:t>
            </a:r>
            <a:r>
              <a:rPr lang="nb-NO" baseline="0" dirty="0" err="1" smtClean="0"/>
              <a:t>move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Non linear time lapse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LAS </a:t>
            </a:r>
            <a:r>
              <a:rPr lang="nb-NO" baseline="0" dirty="0" err="1" smtClean="0"/>
              <a:t>X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does</a:t>
            </a:r>
            <a:r>
              <a:rPr lang="nb-NO" baseline="0" dirty="0" smtClean="0"/>
              <a:t> not </a:t>
            </a:r>
            <a:r>
              <a:rPr lang="nb-NO" baseline="0" dirty="0" err="1" smtClean="0"/>
              <a:t>open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experiment</a:t>
            </a:r>
            <a:r>
              <a:rPr lang="nb-NO" baseline="0" dirty="0" smtClean="0"/>
              <a:t> files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Interface </a:t>
            </a:r>
            <a:r>
              <a:rPr lang="nb-NO" baseline="0" dirty="0" err="1" smtClean="0"/>
              <a:t>with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other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python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software</a:t>
            </a:r>
            <a:r>
              <a:rPr lang="nb-NO" baseline="0" dirty="0" smtClean="0"/>
              <a:t> + </a:t>
            </a:r>
            <a:r>
              <a:rPr lang="nb-NO" baseline="0" dirty="0" err="1" smtClean="0"/>
              <a:t>Stitching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cell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counting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feature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extraction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A488F-0888-9941-AFBE-14A17608E62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759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08.04.15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08.04.15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08.04.15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08.04.15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08.04.15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08.04.15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08.04.15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itched--U00--V00--C00--Z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10" y="408303"/>
            <a:ext cx="9269910" cy="61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4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kjermbilde 2015-04-07 kl. 14.25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926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Skjermbilde 2015-04-07 kl. 14.54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525"/>
            <a:ext cx="9144000" cy="56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3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Useful</a:t>
            </a:r>
            <a:r>
              <a:rPr lang="nb-NO" dirty="0" smtClean="0"/>
              <a:t> for </a:t>
            </a:r>
            <a:r>
              <a:rPr lang="nb-NO" dirty="0" err="1" smtClean="0"/>
              <a:t>what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Automation</a:t>
            </a:r>
          </a:p>
          <a:p>
            <a:pPr lvl="1"/>
            <a:r>
              <a:rPr lang="nb-NO" dirty="0" smtClean="0"/>
              <a:t>Rare </a:t>
            </a:r>
            <a:r>
              <a:rPr lang="nb-NO" dirty="0" err="1" smtClean="0"/>
              <a:t>events</a:t>
            </a:r>
            <a:r>
              <a:rPr lang="nb-NO" dirty="0" smtClean="0"/>
              <a:t> like </a:t>
            </a:r>
            <a:r>
              <a:rPr lang="nb-NO" dirty="0" err="1" smtClean="0"/>
              <a:t>cell</a:t>
            </a:r>
            <a:r>
              <a:rPr lang="nb-NO" dirty="0" smtClean="0"/>
              <a:t> </a:t>
            </a:r>
            <a:r>
              <a:rPr lang="nb-NO" dirty="0" err="1" smtClean="0"/>
              <a:t>division</a:t>
            </a:r>
            <a:endParaRPr lang="nb-NO" dirty="0" smtClean="0"/>
          </a:p>
          <a:p>
            <a:pPr lvl="1"/>
            <a:r>
              <a:rPr lang="nb-NO" dirty="0" smtClean="0"/>
              <a:t>Controlling </a:t>
            </a:r>
            <a:r>
              <a:rPr lang="nb-NO" dirty="0" err="1" smtClean="0"/>
              <a:t>external</a:t>
            </a:r>
            <a:r>
              <a:rPr lang="nb-NO" dirty="0" smtClean="0"/>
              <a:t> hardware</a:t>
            </a:r>
          </a:p>
          <a:p>
            <a:pPr lvl="1"/>
            <a:r>
              <a:rPr lang="nb-NO" dirty="0" err="1" smtClean="0"/>
              <a:t>Irregular</a:t>
            </a:r>
            <a:r>
              <a:rPr lang="nb-NO" dirty="0" smtClean="0"/>
              <a:t> </a:t>
            </a:r>
            <a:r>
              <a:rPr lang="nb-NO" dirty="0" err="1" smtClean="0"/>
              <a:t>scan</a:t>
            </a:r>
            <a:r>
              <a:rPr lang="nb-NO" dirty="0" smtClean="0"/>
              <a:t> </a:t>
            </a:r>
            <a:r>
              <a:rPr lang="nb-NO" dirty="0" err="1" smtClean="0"/>
              <a:t>intervals</a:t>
            </a:r>
            <a:endParaRPr lang="nb-NO" dirty="0" smtClean="0"/>
          </a:p>
          <a:p>
            <a:r>
              <a:rPr lang="nb-NO" dirty="0" smtClean="0"/>
              <a:t>Analysis</a:t>
            </a:r>
          </a:p>
          <a:p>
            <a:pPr lvl="1"/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OME.TIFs</a:t>
            </a:r>
            <a:r>
              <a:rPr lang="nb-NO" dirty="0" smtClean="0"/>
              <a:t> </a:t>
            </a:r>
            <a:r>
              <a:rPr lang="nb-NO" dirty="0" err="1" smtClean="0"/>
              <a:t>experiments</a:t>
            </a:r>
            <a:endParaRPr lang="nb-NO" dirty="0" smtClean="0"/>
          </a:p>
          <a:p>
            <a:pPr lvl="1"/>
            <a:r>
              <a:rPr lang="nb-NO" dirty="0" err="1" smtClean="0"/>
              <a:t>Automating</a:t>
            </a:r>
            <a:r>
              <a:rPr lang="nb-NO" dirty="0" smtClean="0"/>
              <a:t> </a:t>
            </a:r>
            <a:r>
              <a:rPr lang="nb-NO" dirty="0" err="1" smtClean="0"/>
              <a:t>ImageJ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0390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364981"/>
            <a:ext cx="8229600" cy="6226559"/>
          </a:xfrm>
        </p:spPr>
        <p:txBody>
          <a:bodyPr/>
          <a:lstStyle/>
          <a:p>
            <a:r>
              <a:rPr lang="nb-NO" dirty="0" err="1"/>
              <a:t>l</a:t>
            </a:r>
            <a:r>
              <a:rPr lang="nb-NO" dirty="0" err="1" smtClean="0"/>
              <a:t>eicacam</a:t>
            </a:r>
            <a:endParaRPr lang="nb-NO" dirty="0" smtClean="0"/>
          </a:p>
          <a:p>
            <a:pPr lvl="1"/>
            <a:r>
              <a:rPr lang="nb-NO" dirty="0" smtClean="0"/>
              <a:t>Computer </a:t>
            </a:r>
            <a:r>
              <a:rPr lang="nb-NO" dirty="0" err="1" smtClean="0"/>
              <a:t>Assisted</a:t>
            </a:r>
            <a:r>
              <a:rPr lang="nb-NO" dirty="0" smtClean="0"/>
              <a:t> </a:t>
            </a:r>
            <a:r>
              <a:rPr lang="nb-NO" dirty="0" err="1" smtClean="0"/>
              <a:t>Microscopy</a:t>
            </a:r>
            <a:endParaRPr lang="nb-NO" dirty="0" smtClean="0"/>
          </a:p>
          <a:p>
            <a:r>
              <a:rPr lang="nb-NO" dirty="0" err="1"/>
              <a:t>leicaautomator</a:t>
            </a:r>
            <a:endParaRPr lang="nb-NO" dirty="0"/>
          </a:p>
          <a:p>
            <a:pPr lvl="1"/>
            <a:r>
              <a:rPr lang="nb-NO" dirty="0" err="1"/>
              <a:t>Automated</a:t>
            </a:r>
            <a:r>
              <a:rPr lang="nb-NO" dirty="0"/>
              <a:t> </a:t>
            </a:r>
            <a:r>
              <a:rPr lang="nb-NO" dirty="0" err="1"/>
              <a:t>scan</a:t>
            </a:r>
            <a:endParaRPr lang="nb-NO" dirty="0"/>
          </a:p>
          <a:p>
            <a:r>
              <a:rPr lang="nb-NO" dirty="0" err="1"/>
              <a:t>leicascanningtemplate</a:t>
            </a:r>
            <a:endParaRPr lang="nb-NO" dirty="0"/>
          </a:p>
          <a:p>
            <a:pPr lvl="1"/>
            <a:r>
              <a:rPr lang="nb-NO" dirty="0"/>
              <a:t>Read/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experiment</a:t>
            </a:r>
            <a:r>
              <a:rPr lang="nb-NO" dirty="0"/>
              <a:t> settings (laser, obj, det)</a:t>
            </a:r>
          </a:p>
          <a:p>
            <a:r>
              <a:rPr lang="nb-NO" dirty="0" err="1" smtClean="0"/>
              <a:t>leicaexperiment</a:t>
            </a:r>
            <a:endParaRPr lang="nb-NO" dirty="0" smtClean="0"/>
          </a:p>
          <a:p>
            <a:pPr lvl="1"/>
            <a:r>
              <a:rPr lang="nb-NO" dirty="0" smtClean="0"/>
              <a:t>Read OME.TIF </a:t>
            </a:r>
            <a:r>
              <a:rPr lang="nb-NO" dirty="0" err="1" smtClean="0"/>
              <a:t>experiments</a:t>
            </a:r>
            <a:endParaRPr lang="nb-NO" dirty="0" smtClean="0"/>
          </a:p>
          <a:p>
            <a:r>
              <a:rPr lang="nb-NO" dirty="0" err="1" smtClean="0"/>
              <a:t>fijibin</a:t>
            </a:r>
            <a:endParaRPr lang="nb-NO" dirty="0" smtClean="0"/>
          </a:p>
          <a:p>
            <a:pPr lvl="1"/>
            <a:r>
              <a:rPr lang="nb-NO" dirty="0" smtClean="0"/>
              <a:t>Talk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ImageJ</a:t>
            </a:r>
            <a:r>
              <a:rPr lang="nb-NO" dirty="0" smtClean="0"/>
              <a:t> from </a:t>
            </a:r>
            <a:r>
              <a:rPr lang="nb-NO" dirty="0" err="1" smtClean="0"/>
              <a:t>python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45548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Svar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Svart .thmx</Template>
  <TotalTime>565</TotalTime>
  <Words>149</Words>
  <Application>Microsoft Macintosh PowerPoint</Application>
  <PresentationFormat>Skjermfremvisning (4:3)</PresentationFormat>
  <Paragraphs>42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6" baseType="lpstr">
      <vt:lpstr> Svart </vt:lpstr>
      <vt:lpstr>PowerPoint-presentasjon</vt:lpstr>
      <vt:lpstr>PowerPoint-presentasjon</vt:lpstr>
      <vt:lpstr>PowerPoint-presentasjon</vt:lpstr>
      <vt:lpstr>Useful for what?</vt:lpstr>
      <vt:lpstr>PowerPoint-presentasjon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Arve Seljebu</dc:creator>
  <cp:lastModifiedBy>Arve Seljebu</cp:lastModifiedBy>
  <cp:revision>12</cp:revision>
  <dcterms:created xsi:type="dcterms:W3CDTF">2015-04-07T12:16:10Z</dcterms:created>
  <dcterms:modified xsi:type="dcterms:W3CDTF">2015-04-08T09:02:16Z</dcterms:modified>
</cp:coreProperties>
</file>