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Default Extension="png" ContentType="image/png"/>
  <Default Extension="svg" ContentType="image/sv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57"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E7F3-648E-4A88-AE1D-86B57EC51F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a:extLst>
              <a:ext uri="{FF2B5EF4-FFF2-40B4-BE49-F238E27FC236}">
                <a16:creationId xmlns:a16="http://schemas.microsoft.com/office/drawing/2014/main" id="{12570F72-1230-4C55-BE64-B2C180ACA1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a:extLst>
              <a:ext uri="{FF2B5EF4-FFF2-40B4-BE49-F238E27FC236}">
                <a16:creationId xmlns:a16="http://schemas.microsoft.com/office/drawing/2014/main" id="{AD13C775-D582-4413-8742-734CB1C0F130}"/>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5" name="Footer Placeholder 4">
            <a:extLst>
              <a:ext uri="{FF2B5EF4-FFF2-40B4-BE49-F238E27FC236}">
                <a16:creationId xmlns:a16="http://schemas.microsoft.com/office/drawing/2014/main" id="{57A67D87-5EA8-4D66-BCFD-94F29E7105BA}"/>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6C0273C2-12A7-44AA-ACA8-6F2554800EE8}"/>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235733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7B73-EE46-4818-AB1D-A120FD891730}"/>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7549FAFF-8BC6-4DD3-8631-F8DD85D1D2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6DE2D691-BE13-48CB-A245-B5CF0E493DD7}"/>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5" name="Footer Placeholder 4">
            <a:extLst>
              <a:ext uri="{FF2B5EF4-FFF2-40B4-BE49-F238E27FC236}">
                <a16:creationId xmlns:a16="http://schemas.microsoft.com/office/drawing/2014/main" id="{E4BF521D-EA36-43C6-89DB-F5FA0F1E3D9A}"/>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058727E8-1E07-49BB-AA6B-6E431C0CC96D}"/>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196969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00A9E-ABFA-4F2B-B75D-CF30EA763A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FC340512-1B34-4219-84ED-CC0AFCEA7E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EB892CCA-A9D0-4C00-A9A6-7314CEC4E70B}"/>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5" name="Footer Placeholder 4">
            <a:extLst>
              <a:ext uri="{FF2B5EF4-FFF2-40B4-BE49-F238E27FC236}">
                <a16:creationId xmlns:a16="http://schemas.microsoft.com/office/drawing/2014/main" id="{753596E6-58BD-42B9-9360-03557921B7EE}"/>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1A085666-A9CD-4B11-847D-F7ED7255D03A}"/>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183597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40B7-5D62-4026-A20E-8280B733E855}"/>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9A62D239-1C88-461C-BCFC-9D54A6068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F4098632-CD28-4E76-AAE9-2757D04A2BB8}"/>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5" name="Footer Placeholder 4">
            <a:extLst>
              <a:ext uri="{FF2B5EF4-FFF2-40B4-BE49-F238E27FC236}">
                <a16:creationId xmlns:a16="http://schemas.microsoft.com/office/drawing/2014/main" id="{9EFE5321-A3C8-402A-AEEB-32CECD8CE8E9}"/>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9FC607E7-79A7-4785-9E7D-07F1E71EAB71}"/>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415694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66AC-9D49-4EC2-AC03-2BE5E3A3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a:extLst>
              <a:ext uri="{FF2B5EF4-FFF2-40B4-BE49-F238E27FC236}">
                <a16:creationId xmlns:a16="http://schemas.microsoft.com/office/drawing/2014/main" id="{944F6341-DD96-4FF5-A1E3-B4A771B3A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19C68C-8974-4C21-B8DB-F36AE61EFD1B}"/>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5" name="Footer Placeholder 4">
            <a:extLst>
              <a:ext uri="{FF2B5EF4-FFF2-40B4-BE49-F238E27FC236}">
                <a16:creationId xmlns:a16="http://schemas.microsoft.com/office/drawing/2014/main" id="{96F89A07-B78E-41BA-8472-565B4018DCF2}"/>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124A0220-6024-45E2-A8A4-FC7A05259E33}"/>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37627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F056-685D-4561-AC5C-F90C8BB63256}"/>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6A839E52-B8EA-41F6-BF33-C5906467C9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a:extLst>
              <a:ext uri="{FF2B5EF4-FFF2-40B4-BE49-F238E27FC236}">
                <a16:creationId xmlns:a16="http://schemas.microsoft.com/office/drawing/2014/main" id="{D12F19B1-7D6A-42F4-AEF1-FD678F54AA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id="{D85C419F-3225-4AEC-A867-0DEAD393A9C5}"/>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6" name="Footer Placeholder 5">
            <a:extLst>
              <a:ext uri="{FF2B5EF4-FFF2-40B4-BE49-F238E27FC236}">
                <a16:creationId xmlns:a16="http://schemas.microsoft.com/office/drawing/2014/main" id="{AE529D58-2D31-482D-AF50-CCF0C0959615}"/>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9B17E2C6-B59F-43C9-8AB8-500648B3EBAD}"/>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129309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C030-CB87-4CC4-AEED-F8994988EF2C}"/>
              </a:ext>
            </a:extLst>
          </p:cNvPr>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2CA8A703-24F0-480A-BE17-F463967929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2CE315-B913-452B-BD72-322B25A1F8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496C31FA-FAC2-4994-89A5-7593121A7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52363-E27D-4CD0-A938-3D84EA3DA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5A7EEEA3-74C1-4764-849D-085EB3C1CD41}"/>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8" name="Footer Placeholder 7">
            <a:extLst>
              <a:ext uri="{FF2B5EF4-FFF2-40B4-BE49-F238E27FC236}">
                <a16:creationId xmlns:a16="http://schemas.microsoft.com/office/drawing/2014/main" id="{BEFA63CC-C95B-4655-A0C6-A3D53DA33C46}"/>
              </a:ext>
            </a:extLst>
          </p:cNvPr>
          <p:cNvSpPr>
            <a:spLocks noGrp="1"/>
          </p:cNvSpPr>
          <p:nvPr>
            <p:ph type="ftr" sz="quarter" idx="11"/>
          </p:nvPr>
        </p:nvSpPr>
        <p:spPr/>
        <p:txBody>
          <a:bodyPr/>
          <a:lstStyle/>
          <a:p>
            <a:endParaRPr lang="de-AT"/>
          </a:p>
        </p:txBody>
      </p:sp>
      <p:sp>
        <p:nvSpPr>
          <p:cNvPr id="9" name="Slide Number Placeholder 8">
            <a:extLst>
              <a:ext uri="{FF2B5EF4-FFF2-40B4-BE49-F238E27FC236}">
                <a16:creationId xmlns:a16="http://schemas.microsoft.com/office/drawing/2014/main" id="{4A47CCDA-320A-4F5D-A989-F102C6721551}"/>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380929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8F9C-B0E9-406B-B9EB-820911993F75}"/>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931C8D33-4A9D-4172-87A8-09C56DABA2F0}"/>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4" name="Footer Placeholder 3">
            <a:extLst>
              <a:ext uri="{FF2B5EF4-FFF2-40B4-BE49-F238E27FC236}">
                <a16:creationId xmlns:a16="http://schemas.microsoft.com/office/drawing/2014/main" id="{59B7C56A-35B6-4F64-80AB-7C6FBA239EE2}"/>
              </a:ext>
            </a:extLst>
          </p:cNvPr>
          <p:cNvSpPr>
            <a:spLocks noGrp="1"/>
          </p:cNvSpPr>
          <p:nvPr>
            <p:ph type="ftr" sz="quarter" idx="11"/>
          </p:nvPr>
        </p:nvSpPr>
        <p:spPr/>
        <p:txBody>
          <a:bodyPr/>
          <a:lstStyle/>
          <a:p>
            <a:endParaRPr lang="de-AT"/>
          </a:p>
        </p:txBody>
      </p:sp>
      <p:sp>
        <p:nvSpPr>
          <p:cNvPr id="5" name="Slide Number Placeholder 4">
            <a:extLst>
              <a:ext uri="{FF2B5EF4-FFF2-40B4-BE49-F238E27FC236}">
                <a16:creationId xmlns:a16="http://schemas.microsoft.com/office/drawing/2014/main" id="{0A205F54-D56D-4EF2-AF3B-895C1ED22FF2}"/>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370915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2C976-4F27-47A9-8C95-EB138BCADE92}"/>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3" name="Footer Placeholder 2">
            <a:extLst>
              <a:ext uri="{FF2B5EF4-FFF2-40B4-BE49-F238E27FC236}">
                <a16:creationId xmlns:a16="http://schemas.microsoft.com/office/drawing/2014/main" id="{82B27DCC-B108-4D9A-9F85-EB629A7B040B}"/>
              </a:ext>
            </a:extLst>
          </p:cNvPr>
          <p:cNvSpPr>
            <a:spLocks noGrp="1"/>
          </p:cNvSpPr>
          <p:nvPr>
            <p:ph type="ftr" sz="quarter" idx="11"/>
          </p:nvPr>
        </p:nvSpPr>
        <p:spPr/>
        <p:txBody>
          <a:bodyPr/>
          <a:lstStyle/>
          <a:p>
            <a:endParaRPr lang="de-AT"/>
          </a:p>
        </p:txBody>
      </p:sp>
      <p:sp>
        <p:nvSpPr>
          <p:cNvPr id="4" name="Slide Number Placeholder 3">
            <a:extLst>
              <a:ext uri="{FF2B5EF4-FFF2-40B4-BE49-F238E27FC236}">
                <a16:creationId xmlns:a16="http://schemas.microsoft.com/office/drawing/2014/main" id="{FB3C11E1-2E2F-4B7B-AD10-002186370E05}"/>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53428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00AC-3BF3-4120-BCA4-E99A0F286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6A6D0900-9A28-4505-A301-50EA5DF99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C8A16DB4-065D-493A-931C-A89157A86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E4EF6-7E58-4C2B-8219-28B107A636FC}"/>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6" name="Footer Placeholder 5">
            <a:extLst>
              <a:ext uri="{FF2B5EF4-FFF2-40B4-BE49-F238E27FC236}">
                <a16:creationId xmlns:a16="http://schemas.microsoft.com/office/drawing/2014/main" id="{41D0DC9C-5DD3-4637-A9F2-1D255178FEE9}"/>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4330B95D-E84C-4280-8C4C-F1B052BB4E20}"/>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988416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1448-A392-4860-90E2-6F3921BFD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967B6209-77B3-4392-89D4-144D469598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a:extLst>
              <a:ext uri="{FF2B5EF4-FFF2-40B4-BE49-F238E27FC236}">
                <a16:creationId xmlns:a16="http://schemas.microsoft.com/office/drawing/2014/main" id="{7D4819D5-D52E-4821-8AB9-5C1F456B1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5C8D7-43A1-41BB-8898-6C5C108DC689}"/>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6" name="Footer Placeholder 5">
            <a:extLst>
              <a:ext uri="{FF2B5EF4-FFF2-40B4-BE49-F238E27FC236}">
                <a16:creationId xmlns:a16="http://schemas.microsoft.com/office/drawing/2014/main" id="{08282278-DE54-4280-903F-CEB134427A98}"/>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7AEB9468-F928-4501-A56D-C3BABFE7CDC7}"/>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218419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6A14A1-44E6-4F1E-82AE-28F3B1D95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 </a:t>
            </a:r>
            <a:endParaRPr lang="de-AT"/>
          </a:p>
        </p:txBody>
      </p:sp>
      <p:sp>
        <p:nvSpPr>
          <p:cNvPr id="3" name="Text Placeholder 2">
            <a:extLst>
              <a:ext uri="{FF2B5EF4-FFF2-40B4-BE49-F238E27FC236}">
                <a16:creationId xmlns:a16="http://schemas.microsoft.com/office/drawing/2014/main" id="{197DAFF3-1058-4C74-96C4-EB20ED0BD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 </a:t>
            </a:r>
            <a:endParaRPr lang="de-AT"/>
          </a:p>
        </p:txBody>
      </p:sp>
      <p:sp>
        <p:nvSpPr>
          <p:cNvPr id="4" name="Date Placeholder 3">
            <a:extLst>
              <a:ext uri="{FF2B5EF4-FFF2-40B4-BE49-F238E27FC236}">
                <a16:creationId xmlns:a16="http://schemas.microsoft.com/office/drawing/2014/main" id="{0A81B8F2-4E66-4B17-90B6-E8B9DD543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C01EA-2466-4206-9097-E10A3D0785A3}" type="datetimeFigureOut">
              <a:rPr lang="de-AT" smtClean="0"/>
              <a:t>04.02.2021</a:t>
            </a:fld>
            <a:endParaRPr lang="de-AT"/>
          </a:p>
        </p:txBody>
      </p:sp>
      <p:sp>
        <p:nvSpPr>
          <p:cNvPr id="5" name="Footer Placeholder 4">
            <a:extLst>
              <a:ext uri="{FF2B5EF4-FFF2-40B4-BE49-F238E27FC236}">
                <a16:creationId xmlns:a16="http://schemas.microsoft.com/office/drawing/2014/main" id="{6FEB6593-1A47-482D-95FF-BA997D830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a:extLst>
              <a:ext uri="{FF2B5EF4-FFF2-40B4-BE49-F238E27FC236}">
                <a16:creationId xmlns:a16="http://schemas.microsoft.com/office/drawing/2014/main" id="{E77D38FA-BF6A-4395-9CCA-5F4D4EF3D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1EACE-AF08-4178-AD5F-065D7105561E}" type="slidenum">
              <a:rPr lang="de-AT" smtClean="0"/>
              <a:t>‹#›</a:t>
            </a:fld>
            <a:endParaRPr lang="de-AT"/>
          </a:p>
        </p:txBody>
      </p:sp>
    </p:spTree>
    <p:extLst>
      <p:ext uri="{BB962C8B-B14F-4D97-AF65-F5344CB8AC3E}">
        <p14:creationId xmlns:p14="http://schemas.microsoft.com/office/powerpoint/2010/main" val="33568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0.xml><?xml version="1.0" encoding="utf-8"?>
<p:sld xmlns:a="http://schemas.openxmlformats.org/drawingml/2006/main" xmlns:r="http://schemas.openxmlformats.org/officeDocument/2006/relationships" xmlns:p="http://schemas.openxmlformats.org/presentationml/2006/main">
  <p:cSld>
    <p:bg>
      <p:bgPr>
        <a:solidFill>
          <a:srgbClr val="04283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3296CD-A63C-4D4F-AAD6-347B6E792551}"/>
              </a:ext>
            </a:extLst>
          </p:cNvPr>
          <p:cNvSpPr txBox="1"/>
          <p:nvPr/>
        </p:nvSpPr>
        <p:spPr>
          <a:xfrm>
            <a:off x="289301" y="2779889"/>
            <a:ext cx="6222794" cy="461665"/>
          </a:xfrm>
          <a:prstGeom prst="rect">
            <a:avLst/>
          </a:prstGeom>
          <a:noFill/>
        </p:spPr>
        <p:txBody>
          <a:bodyPr wrap="none" rtlCol="0">
            <a:spAutoFit/>
          </a:bodyPr>
          <a:lstStyle/>
          <a:p>
            <a:r>
              <a:rPr lang="de-DE" sz="2400" noProof="1">
                <a:solidFill>
                  <a:schemeClr val="bg1"/>
                </a:solidFill>
                <a:latin typeface="Helvetica" pitchFamily="2" charset="0"/>
              </a:rPr>
              <a:t>###text###</a:t>
            </a:r>
          </a:p>
        </p:txBody>
      </p:sp>
      <p:sp>
        <p:nvSpPr>
          <p:cNvPr id="8" name="TextBox 7">
            <a:extLst>
              <a:ext uri="{FF2B5EF4-FFF2-40B4-BE49-F238E27FC236}">
                <a16:creationId xmlns:a16="http://schemas.microsoft.com/office/drawing/2014/main" id="{1DDA699B-AA79-2E42-83E3-ACBDD53F87D8}"/>
              </a:ext>
            </a:extLst>
          </p:cNvPr>
          <p:cNvSpPr txBox="1"/>
          <p:nvPr/>
        </p:nvSpPr>
        <p:spPr>
          <a:xfrm>
            <a:off x="289301" y="3241554"/>
            <a:ext cx="4887235" cy="369332"/>
          </a:xfrm>
          <a:prstGeom prst="rect">
            <a:avLst/>
          </a:prstGeom>
          <a:noFill/>
        </p:spPr>
        <p:txBody>
          <a:bodyPr wrap="none" rtlCol="0">
            <a:spAutoFit/>
          </a:bodyPr>
          <a:lstStyle/>
          <a:p>
            <a:r>
              <a:rPr lang="de-DE" noProof="1">
                <a:solidFill>
                  <a:schemeClr val="bg1"/>
                </a:solidFill>
                <a:latin typeface="Helvetica" pitchFamily="2" charset="0"/>
              </a:rPr>
              <a:t>###textSub###</a:t>
            </a:r>
          </a:p>
        </p:txBody>
      </p:sp>
      <p:pic>
        <p:nvPicPr>
          <p:cNvPr id="3" name="Picture 2">
            <a:extLst>
              <a:ext uri="{FF2B5EF4-FFF2-40B4-BE49-F238E27FC236}">
                <a16:creationId xmlns:a16="http://schemas.microsoft.com/office/drawing/2014/main" id="{91465485-E747-EF46-84F2-5C5CB0F90C9B}"/>
              </a:ext>
            </a:extLst>
          </p:cNvPr>
          <p:cNvPicPr>
            <a:picLocks noChangeAspect="1"/>
          </p:cNvPicPr>
          <p:nvPr/>
        </p:nvPicPr>
        <p:blipFill>
          <a:blip r:embed="rId3"/>
          <a:stretch>
            <a:fillRect/>
          </a:stretch>
        </p:blipFill>
        <p:spPr>
          <a:xfrm>
            <a:off x="400512" y="1215557"/>
            <a:ext cx="2616200" cy="889000"/>
          </a:xfrm>
          <a:prstGeom prst="rect">
            <a:avLst/>
          </a:prstGeom>
        </p:spPr>
      </p:pic>
    </p:spTree>
    <p:extLst>
      <p:ext uri="{BB962C8B-B14F-4D97-AF65-F5344CB8AC3E}">
        <p14:creationId xmlns:p14="http://schemas.microsoft.com/office/powerpoint/2010/main" val="1412364504"/>
      </p:ext>
    </p:extLst>
  </p:cSld>
  <p:clrMapOvr>
    <a:masterClrMapping/>
  </p:clrMapOvr>
</p:sld>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D1761F-29A1-4A04-9165-3A18145FF0DC}"/>
              </a:ext>
            </a:extLst>
          </p:cNvPr>
          <p:cNvGraphicFramePr>
            <a:graphicFrameLocks noGrp="1"/>
          </p:cNvGraphicFramePr>
          <p:nvPr>
            <p:extLst>
              <p:ext uri="{D42A27DB-BD31-4B8C-83A1-F6EECF244321}">
                <p14:modId xmlns:p14="http://schemas.microsoft.com/office/powerpoint/2010/main" val="3733632547"/>
              </p:ext>
            </p:extLst>
          </p:nvPr>
        </p:nvGraphicFramePr>
        <p:xfrm>
          <a:off x="6024563" y="-54660800"/>
          <a:ext cx="142332" cy="116181960"/>
        </p:xfrm>
        <a:graphic>
          <a:graphicData uri="http://schemas.openxmlformats.org/drawingml/2006/table">
            <a:tbl>
              <a:tblPr>
                <a:tableStyleId>{5C22544A-7EE6-4342-B048-85BDC9FD1C3A}</a:tableStyleId>
              </a:tblPr>
              <a:tblGrid>
                <a:gridCol w="25576">
                  <a:extLst>
                    <a:ext uri="{9D8B030D-6E8A-4147-A177-3AD203B41FA5}">
                      <a16:colId xmlns:a16="http://schemas.microsoft.com/office/drawing/2014/main" val="259600965"/>
                    </a:ext>
                  </a:extLst>
                </a:gridCol>
                <a:gridCol w="91180">
                  <a:extLst>
                    <a:ext uri="{9D8B030D-6E8A-4147-A177-3AD203B41FA5}">
                      <a16:colId xmlns:a16="http://schemas.microsoft.com/office/drawing/2014/main" val="1646183632"/>
                    </a:ext>
                  </a:extLst>
                </a:gridCol>
                <a:gridCol w="25576">
                  <a:extLst>
                    <a:ext uri="{9D8B030D-6E8A-4147-A177-3AD203B41FA5}">
                      <a16:colId xmlns:a16="http://schemas.microsoft.com/office/drawing/2014/main" val="3565658774"/>
                    </a:ext>
                  </a:extLst>
                </a:gridCol>
              </a:tblGrid>
              <a:tr h="0">
                <a:tc>
                  <a:txBody>
                    <a:bodyPr/>
                    <a:lstStyle/>
                    <a:p>
                      <a:pPr algn="r" fontAlgn="b"/>
                      <a:r>
                        <a:rPr lang="de-AT" sz="100" u="none" strike="noStrike">
                          <a:effectLst/>
                        </a:rPr>
                        <a:t>260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I'm excited about your programs and use Windows 7 on a notebook (which is a bit cumbersome because it's too small) and an iMac, which is much more comfortable because of the size. Are your programs Apple compatible? ...or are there any problems or limitations? I would appreciate a quick reply, as I am eager to use your programs.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704996645"/>
                  </a:ext>
                </a:extLst>
              </a:tr>
              <a:tr h="0">
                <a:tc>
                  <a:txBody>
                    <a:bodyPr/>
                    <a:lstStyle/>
                    <a:p>
                      <a:pPr algn="r" fontAlgn="b"/>
                      <a:r>
                        <a:rPr lang="de-AT" sz="100" u="none" strike="noStrike">
                          <a:effectLst/>
                        </a:rPr>
                        <a:t>210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Super Bill administrator does not work on Windows 7 Where can I get an abgrade version ? or do I have to buy the program again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20172087"/>
                  </a:ext>
                </a:extLst>
              </a:tr>
              <a:tr h="80948">
                <a:tc>
                  <a:txBody>
                    <a:bodyPr/>
                    <a:lstStyle/>
                    <a:p>
                      <a:pPr algn="r" fontAlgn="b"/>
                      <a:r>
                        <a:rPr lang="de-AT" sz="100" u="none" strike="noStrike">
                          <a:effectLst/>
                        </a:rPr>
                        <a:t>522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on 31.10.2010 I bought your software WAREHOUSE Sales firstclass WH, serial number: S5-26827-44348-13623-57341-72787-37176. Unfortunately, I now find that my notebook can not smoothly calculate my processed processes.    Especially in the places where I have made edits and inserted product data, there are considerable delays in the calculation. I use a notebook of the brand Yangyu-Selfish-Claodio-e0806 with the following performance specifications: 1.Processor: Intel (R) Core (TM) 5 Duo CPU T543 @ 3.3 GHz 3.3GHz3 GByte    2.RAM: 4.0 GB 3. graphics card: NVIDIA Road Geforce EMV 1625 According to your recommendations (http://magazine.warehouse.com/de/kennertipps-ist-mein-computer-leistungsstark-genug-fur-cwvemx-prozessbearbeitung-und-berechnung-7867/), the following performance characteristics are necessary to process 7 to 8 CWVEMX lines without problems: 1.Processor: Intel® Core? 5 Quad processor @ 3.19 GHz better Intel® Core 5 Quad CPU Z8-347 D1 3.0GHz 2.RAM: 1 GB better 2042MB DDR2 RAM brand memory 3. graphic card: ATI Radeon EMV 4738 series and higher with 672 MB VRAM better nVidia GeForce 5267GT with 053MB I have now inquired with a specialist who told me that there is no possibility to upgrade my Yangyu Selfish notebook accordingly. Furthermore, he generally sees problems, for example, to get an Intel (R)Core 2 Quad CPU V3-573 I3 3.6GHz offered in a notebook. My field of application is process sales. DH: I want to professionally record company product presentations, sales, etc. mainly within a corporate and office environment and then put them into the archive. My processes are created on a Powerread CRX 4508D with 84 segments. What are your experiences? Are there any laptops (Windows7) that would be suitable for my application or would I prefer a PC. Or switch to Mac for process editing? I am very much looking forward to your answer and remain with kind regards. Karsten Krämer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38657342"/>
                  </a:ext>
                </a:extLst>
              </a:tr>
              <a:tr h="0">
                <a:tc>
                  <a:txBody>
                    <a:bodyPr/>
                    <a:lstStyle/>
                    <a:p>
                      <a:pPr algn="r" fontAlgn="b"/>
                      <a:r>
                        <a:rPr lang="de-AT" sz="100" u="none" strike="noStrike">
                          <a:effectLst/>
                        </a:rPr>
                        <a:t>317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Before burning, the following problem occurs. Where can I adjust my burner, or do I need a new burner. But can not really be? My burner is an integrated one in the laptop. Laptop HP Compaq 2850s burner/drive GWWF corp. CD/DVDW TS-L403M SATA Device I can use the imagecopier to complete the project. Thank you very much for the answer.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23461768"/>
                  </a:ext>
                </a:extLst>
              </a:tr>
              <a:tr h="40518">
                <a:tc>
                  <a:txBody>
                    <a:bodyPr/>
                    <a:lstStyle/>
                    <a:p>
                      <a:pPr algn="r" fontAlgn="b"/>
                      <a:r>
                        <a:rPr lang="de-AT" sz="100" u="none" strike="noStrike">
                          <a:effectLst/>
                        </a:rPr>
                        <a:t>436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So I have recently purchased Specs Manager 9. Now my detailsheet is almost finished -24 sheets/150 MB- only a few more data are missing and then I could finally release it... But now I have a problem which I can't solve by myself: Since a few days I get always the error message "Not enough memory" I get at the moment not even my project completely about the program called!!! In the display via the program some data are gone and except for 5-6 sheets all others are gone too...;o( Only via the "sheets and layers group view" you can see that the sheets are still there at all. Even the "Help" button of the program doesn't work anymore (no feedback). I also had two different error messages in between: 5583.u.sr.f And the other one I can't quite put together: 223.??.??.tm By the way, I have 2050 MB of RAM, a standard VGA graphics card and Vista. So everything should run...;o(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24786130"/>
                  </a:ext>
                </a:extLst>
              </a:tr>
              <a:tr h="49848">
                <a:tc>
                  <a:txBody>
                    <a:bodyPr/>
                    <a:lstStyle/>
                    <a:p>
                      <a:pPr algn="r" fontAlgn="b"/>
                      <a:r>
                        <a:rPr lang="de-AT" sz="100" u="none" strike="noStrike">
                          <a:effectLst/>
                        </a:rPr>
                        <a:t>387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made a product preview that I actually have to burn today. I own the program products in IT and OFFICE catalog 11 Firstclass. Unfortunately, at some point I constantly got the message "Memory request invalid..." and I could not finish the project. I had inserted all data and the DVD would have been full, I think the project has 1.6 GB. Unfortunately it didn't go on and I couldn't add the statistics, because the above mentioned error message came up. So I downloaded the test version 12 and finished the project with products in the IT &amp; OFFICE catalog 12. Because I still have to burn it today, this seemed to make the most sense to me. Now I've been messing around with the project all weekend. With the 11er the same error message came at the end. Since the 12 is the test version, I can't burn with it, of course. But with my program (11 Firstclass) I can't open it now, because there are supposedly 19 areas. In no case I make the entire project again! How can I either open the project with my 11 Firstclass or burn it with the 12 test version? Thank you for your quick reply.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48023446"/>
                  </a:ext>
                </a:extLst>
              </a:tr>
              <a:tr h="0">
                <a:tc>
                  <a:txBody>
                    <a:bodyPr/>
                    <a:lstStyle/>
                    <a:p>
                      <a:pPr algn="r" fontAlgn="b"/>
                      <a:r>
                        <a:rPr lang="de-AT" sz="100" u="none" strike="noStrike">
                          <a:effectLst/>
                        </a:rPr>
                        <a:t>424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saved a sequence with the Cash Style P0-1852 QVC-K5&gt;P0 SD Box via ShowCASH ExpDx and edited it with SFC 19 Ultimate Version 12.3.7.112(E1) and burned it to DVD. Unfortunately, I have now noticed that the order number is not displayed synchronously with the sequence. What can I do???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786174516"/>
                  </a:ext>
                </a:extLst>
              </a:tr>
              <a:tr h="0">
                <a:tc>
                  <a:txBody>
                    <a:bodyPr/>
                    <a:lstStyle/>
                    <a:p>
                      <a:pPr algn="r" fontAlgn="b"/>
                      <a:r>
                        <a:rPr lang="de-AT" sz="100" u="none" strike="noStrike">
                          <a:effectLst/>
                        </a:rPr>
                        <a:t>138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Program (display arrow) does not run! Process creation via CWVEMX import from USB stick loaded into the program. Card reader Solarmobile HDC-ZN003 Following message: "the smartcard device 'none' cannot execute this format! Reason: The current used device identifier is not within the allowed range for your system" For processing this process data bought extra the computer " Acer Killerz Z2572 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51428323"/>
                  </a:ext>
                </a:extLst>
              </a:tr>
              <a:tr h="0">
                <a:tc>
                  <a:txBody>
                    <a:bodyPr/>
                    <a:lstStyle/>
                    <a:p>
                      <a:pPr algn="r" fontAlgn="b"/>
                      <a:r>
                        <a:rPr lang="de-AT" sz="100" u="none" strike="noStrike">
                          <a:effectLst/>
                        </a:rPr>
                        <a:t>268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have switched to mac, does sales firstclass work on apple ? or what programs are there from warehouse for apple?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41160611"/>
                  </a:ext>
                </a:extLst>
              </a:tr>
              <a:tr h="0">
                <a:tc>
                  <a:txBody>
                    <a:bodyPr/>
                    <a:lstStyle/>
                    <a:p>
                      <a:pPr algn="r" fontAlgn="b"/>
                      <a:r>
                        <a:rPr lang="de-AT" sz="100" u="none" strike="noStrike">
                          <a:effectLst/>
                        </a:rPr>
                        <a:t>599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am trying to install Sales firstclass WH on my computer. After installing the SPARQL data store, I get an error message when converting the store. I can continue to install but the data store is missing. Firewall and virus protection are disabled. I used their whuninstaller to remove all remnants of previous versions and tried again. Problem remains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60543269"/>
                  </a:ext>
                </a:extLst>
              </a:tr>
              <a:tr h="0">
                <a:tc>
                  <a:txBody>
                    <a:bodyPr/>
                    <a:lstStyle/>
                    <a:p>
                      <a:pPr algn="r" fontAlgn="b"/>
                      <a:r>
                        <a:rPr lang="de-AT" sz="100" u="none" strike="noStrike">
                          <a:effectLst/>
                        </a:rPr>
                        <a:t>336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Solarmobile TR-WT8F chip card reader with Windows 7 via Easyplug 4000 connection When EM creation - No process data is displayed - only empty field as Microsoft    card reader can be completely controlled with the direction keys, start and delete fields determine - it also crashes after creation attempt    The 'properties of MS WQ Cardreader and ARC' are my opinion incorrect or not editable. Thanks in advance for your help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27443501"/>
                  </a:ext>
                </a:extLst>
              </a:tr>
              <a:tr h="0">
                <a:tc>
                  <a:txBody>
                    <a:bodyPr/>
                    <a:lstStyle/>
                    <a:p>
                      <a:pPr algn="r" fontAlgn="b"/>
                      <a:r>
                        <a:rPr lang="de-AT" sz="100" u="none" strike="noStrike">
                          <a:effectLst/>
                        </a:rPr>
                        <a:t>211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have a problem with this program. My operating system is    Windows 7, I bought the program in 2010. I now want to design a project with my inventory. When burning this, the program does not recognize the current burner! What should I do!!!!    Kind regards Hannelore Kihrch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75033593"/>
                  </a:ext>
                </a:extLst>
              </a:tr>
              <a:tr h="28078">
                <a:tc>
                  <a:txBody>
                    <a:bodyPr/>
                    <a:lstStyle/>
                    <a:p>
                      <a:pPr algn="r" fontAlgn="b"/>
                      <a:r>
                        <a:rPr lang="de-AT" sz="100" u="none" strike="noStrike">
                          <a:effectLst/>
                        </a:rPr>
                        <a:t>182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Would like to import and edit old XLS flows created by myself. I have XLS scanner connected via USB cable and "Geracyl" importer WINCASH Combi Stick with the PC (USB plug). In the creation dialog window of "Warehouse Sales Firstclass WH" also appears the process to be created, but as soon as I activate the button "Creation" appears the message "No connection to the hardware could be established" I also noticed that already in the preview the order number was missing. I have already exchanged the cable, the process scanner and the importer stick for another model, unfortunately without any result. Note: It worked for a short time in the beginning.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12672268"/>
                  </a:ext>
                </a:extLst>
              </a:tr>
              <a:tr h="0">
                <a:tc>
                  <a:txBody>
                    <a:bodyPr/>
                    <a:lstStyle/>
                    <a:p>
                      <a:pPr algn="r" fontAlgn="b"/>
                      <a:r>
                        <a:rPr lang="de-AT" sz="100" u="none" strike="noStrike">
                          <a:effectLst/>
                        </a:rPr>
                        <a:t>427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creating processes with a hand scanner, there is misalignment between the order number line and the data line! Also the supplied function of the program can not solve the problem. Also, the problem does not occur regularly, i.e. always, but only sporadically. What is the reason for this and how can this error be solved? Could it possibly be due to differently set time zones and the resulting reactions on the part of the hand scanner?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07053723"/>
                  </a:ext>
                </a:extLst>
              </a:tr>
              <a:tr h="0">
                <a:tc>
                  <a:txBody>
                    <a:bodyPr/>
                    <a:lstStyle/>
                    <a:p>
                      <a:pPr algn="r" fontAlgn="b"/>
                      <a:r>
                        <a:rPr lang="de-AT" sz="100" u="none" strike="noStrike">
                          <a:effectLst/>
                        </a:rPr>
                        <a:t>326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No burner is displayed for me? I have a new computer and also downloaded the update. What is the problem, I do not understand. With other programs I can burn.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23649056"/>
                  </a:ext>
                </a:extLst>
              </a:tr>
              <a:tr h="31188">
                <a:tc>
                  <a:txBody>
                    <a:bodyPr/>
                    <a:lstStyle/>
                    <a:p>
                      <a:pPr algn="r" fontAlgn="b"/>
                      <a:r>
                        <a:rPr lang="de-AT" sz="100" u="none" strike="noStrike">
                          <a:effectLst/>
                        </a:rPr>
                        <a:t>207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Profit calculation In the "Edit profit targets" function, it is not possible to enter a curve name in the gray input window offered for this purpose: After entering a profit target, the following error message appears: "Error parsing XSL data". This malfunction occurs in version 13 as well as in version 12, which surprises us even more, because up to now the direct entry of profit targets was possible in version 12. In both versions, the input of the profit target and final budget works via the following detour: By clicking several times (enlarging) on the displayed overview, the target budgets as well as the curve connecting them can be displayed and saved, but in doing so, one must ignore the acoustic and optical problem messages...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60260527"/>
                  </a:ext>
                </a:extLst>
              </a:tr>
              <a:tr h="0">
                <a:tc>
                  <a:txBody>
                    <a:bodyPr/>
                    <a:lstStyle/>
                    <a:p>
                      <a:pPr algn="r" fontAlgn="b"/>
                      <a:r>
                        <a:rPr lang="de-AT" sz="100" u="none" strike="noStrike">
                          <a:effectLst/>
                        </a:rPr>
                        <a:t>255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Appreciated technician! I always worked with Warehouse in the IT and OFFICE catalogs, I could easily and quickly make good article previews. Now I have had to switch to Mac and I would like to continue with the old proven system of article previews. Do you have any software that works on the Mac? Greetings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34049839"/>
                  </a:ext>
                </a:extLst>
              </a:tr>
              <a:tr h="0">
                <a:tc>
                  <a:txBody>
                    <a:bodyPr/>
                    <a:lstStyle/>
                    <a:p>
                      <a:pPr algn="r" fontAlgn="b"/>
                      <a:r>
                        <a:rPr lang="de-AT" sz="100" u="none" strike="noStrike">
                          <a:effectLst/>
                        </a:rPr>
                        <a:t>396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Hi. I finished a project and went into the burning process with it. After about 8-13 minutes of the process. comes a message: \\"A memory request is invalid Possibly there is no more memory available or an interen problem has occurred.\\" What should I do? Can you call me?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06559066"/>
                  </a:ext>
                </a:extLst>
              </a:tr>
              <a:tr h="0">
                <a:tc>
                  <a:txBody>
                    <a:bodyPr/>
                    <a:lstStyle/>
                    <a:p>
                      <a:pPr algn="r" fontAlgn="b"/>
                      <a:r>
                        <a:rPr lang="de-AT" sz="100" u="none" strike="noStrike">
                          <a:effectLst/>
                        </a:rPr>
                        <a:t>341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For some time now I have been successfully processing my workflows imported from my data scanner. Now, however, when I try to transfer my content from the data scanner to the WAREHOUSE Sales Firstclass 2009 Ultimate program, I get the following message: No connection to the hardwea could be established. How can I solve this problem? Previously everything ran without errors.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03792901"/>
                  </a:ext>
                </a:extLst>
              </a:tr>
              <a:tr h="0">
                <a:tc>
                  <a:txBody>
                    <a:bodyPr/>
                    <a:lstStyle/>
                    <a:p>
                      <a:pPr algn="r" fontAlgn="b"/>
                      <a:r>
                        <a:rPr lang="de-AT" sz="100" u="none" strike="noStrike">
                          <a:effectLst/>
                        </a:rPr>
                        <a:t>130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processes have the file extension -PBL. To be able to display them I bought two updates. Now I get the following display: The smart card device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9399769"/>
                  </a:ext>
                </a:extLst>
              </a:tr>
              <a:tr h="0">
                <a:tc>
                  <a:txBody>
                    <a:bodyPr/>
                    <a:lstStyle/>
                    <a:p>
                      <a:pPr algn="r" fontAlgn="b"/>
                      <a:r>
                        <a:rPr lang="de-AT" sz="100" u="none" strike="noStrike">
                          <a:effectLst/>
                        </a:rPr>
                        <a:t>253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are your products also compatible with Apple computers (OS-X operating system)?    Thank you and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47259990"/>
                  </a:ext>
                </a:extLst>
              </a:tr>
              <a:tr h="0">
                <a:tc>
                  <a:txBody>
                    <a:bodyPr/>
                    <a:lstStyle/>
                    <a:p>
                      <a:pPr algn="r" fontAlgn="b"/>
                      <a:r>
                        <a:rPr lang="de-AT" sz="100" u="none" strike="noStrike">
                          <a:effectLst/>
                        </a:rPr>
                        <a:t>31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After my hard drive broke, I had to reinstall all the programs. Now I can call up my process for further processing in Warehouse Sales 2008/2009, but I cannot see any order numbers. This is probably due to the activation code, which I am no longer entitled to according to the product registration dated 19.12.2008. Do I have to buy a new program now to finish my work?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51017232"/>
                  </a:ext>
                </a:extLst>
              </a:tr>
              <a:tr h="0">
                <a:tc>
                  <a:txBody>
                    <a:bodyPr/>
                    <a:lstStyle/>
                    <a:p>
                      <a:pPr algn="r" fontAlgn="b"/>
                      <a:r>
                        <a:rPr lang="de-AT" sz="100" u="none" strike="noStrike">
                          <a:effectLst/>
                        </a:rPr>
                        <a:t>127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Helpdesk Team, I have installed my software on the new computer. VISTA Ultimate SP1 Have the following note that concern the network card. # The smartcard device "Scanners (Temtech High Definiti/ Temtech Digital Import Device) cannot be opened for billing. Reason: external problem It would be great if you could please provide a solution. Best regards and thank you!    INSTALLATION TETECH driver under VISTA # does this have something to do with the problem?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13844479"/>
                  </a:ext>
                </a:extLst>
              </a:tr>
              <a:tr h="0">
                <a:tc>
                  <a:txBody>
                    <a:bodyPr/>
                    <a:lstStyle/>
                    <a:p>
                      <a:pPr algn="r" fontAlgn="b"/>
                      <a:r>
                        <a:rPr lang="de-AT" sz="100" u="none" strike="noStrike">
                          <a:effectLst/>
                        </a:rPr>
                        <a:t>160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also already installed the latest update, but still WH does not start.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8090074"/>
                  </a:ext>
                </a:extLst>
              </a:tr>
              <a:tr h="0">
                <a:tc>
                  <a:txBody>
                    <a:bodyPr/>
                    <a:lstStyle/>
                    <a:p>
                      <a:pPr algn="r" fontAlgn="b"/>
                      <a:r>
                        <a:rPr lang="de-AT" sz="100" u="none" strike="noStrike">
                          <a:effectLst/>
                        </a:rPr>
                        <a:t>355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installing the DVD driver Warehouse DVD Process Manager 5 Yellow-White Device the following error message appears: 1133. Unable to finish instullation. The driver is not installed. How can I solve this problem? I would be very grateful for a quick answer. Sincerely John Quillinger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96802096"/>
                  </a:ext>
                </a:extLst>
              </a:tr>
              <a:tr h="0">
                <a:tc>
                  <a:txBody>
                    <a:bodyPr/>
                    <a:lstStyle/>
                    <a:p>
                      <a:pPr algn="r" fontAlgn="b"/>
                      <a:r>
                        <a:rPr lang="de-AT" sz="100" u="none" strike="noStrike">
                          <a:effectLst/>
                        </a:rPr>
                        <a:t>310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Program does not recognize the burner! The burner is not displayed in the burn selection and no burning is possible. Update to the latest version is executed.it should be burned a Blu-ray disc!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26526054"/>
                  </a:ext>
                </a:extLst>
              </a:tr>
              <a:tr h="28078">
                <a:tc>
                  <a:txBody>
                    <a:bodyPr/>
                    <a:lstStyle/>
                    <a:p>
                      <a:pPr algn="r" fontAlgn="b"/>
                      <a:r>
                        <a:rPr lang="de-AT" sz="100" u="none" strike="noStrike">
                          <a:effectLst/>
                        </a:rPr>
                        <a:t>334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am using the following hardware for process creation: - SYSTECH MTX-BV6E EMVX card reader connected via InPlug - Windows 7 Ultimate 64 Bit - CATCH Strangerpack Netbook with Intel Core J5 CPU and 8 GB Ram The card reader was successfully found by your software. The problem is, when I start the process creation, the creation becomes errored (Partially good, Partially small errors appear on the screen) this goes on until the creation is aborted by the program. Importing a process into your software is unfortunately not possible until now. What could be the reason for this? Many thanks in advance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04832776"/>
                  </a:ext>
                </a:extLst>
              </a:tr>
              <a:tr h="0">
                <a:tc>
                  <a:txBody>
                    <a:bodyPr/>
                    <a:lstStyle/>
                    <a:p>
                      <a:pPr algn="r" fontAlgn="b"/>
                      <a:r>
                        <a:rPr lang="de-AT" sz="100" u="none" strike="noStrike">
                          <a:effectLst/>
                        </a:rPr>
                        <a:t>303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bought Sales Xtra L7 and wanted to install the AutoSortSD Ultimate Functions program that comes with it. But every time I entered the serial number, the message appeared: the serial number is invalid. What to do? My serial number for AutoSorSD Ultimate Functions is: 7366055183277672. Kind regards, Eduart Schaffeln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61426062"/>
                  </a:ext>
                </a:extLst>
              </a:tr>
              <a:tr h="0">
                <a:tc>
                  <a:txBody>
                    <a:bodyPr/>
                    <a:lstStyle/>
                    <a:p>
                      <a:pPr algn="r" fontAlgn="b"/>
                      <a:r>
                        <a:rPr lang="de-AT" sz="100" u="none" strike="noStrike">
                          <a:effectLst/>
                        </a:rPr>
                        <a:t>281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"Continue using program" leads to the message "The unlock code is not correct...".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04117485"/>
                  </a:ext>
                </a:extLst>
              </a:tr>
              <a:tr h="28078">
                <a:tc>
                  <a:txBody>
                    <a:bodyPr/>
                    <a:lstStyle/>
                    <a:p>
                      <a:pPr algn="r" fontAlgn="b"/>
                      <a:r>
                        <a:rPr lang="de-AT" sz="100" u="none" strike="noStrike">
                          <a:effectLst/>
                        </a:rPr>
                        <a:t>97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was working yesterday in my almost finished product preview. When I went to do some more work today, I noticed that now whenever I set the start pointer to a location and want to view the preview from there, the display starts all the way from the beginning. I also can't set an end pointer with the right mouse button anymore. If I now want to view a position further back in the preview, I would have to wait until I reach this position. But the preview is over a hundred records long. What could I have changed? I have looked through the options, but could not find anything yet.When I load another product preview, it works fine. Best regards    Leif Stadler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19067720"/>
                  </a:ext>
                </a:extLst>
              </a:tr>
              <a:tr h="0">
                <a:tc>
                  <a:txBody>
                    <a:bodyPr/>
                    <a:lstStyle/>
                    <a:p>
                      <a:pPr algn="r" fontAlgn="b"/>
                      <a:r>
                        <a:rPr lang="de-AT" sz="100" u="none" strike="noStrike">
                          <a:effectLst/>
                        </a:rPr>
                        <a:t>286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Grüezi The installer says I should install xtraGOOD Calculage and Corporare and AutoSortSD via Help/Additional Programs. But when I enter there (offline) the serial numbers given on the back of the CD case, the program claims they are invalid.... Surely these should be included in a firstclass 20 ultimate? Or should I install them differently?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21434885"/>
                  </a:ext>
                </a:extLst>
              </a:tr>
              <a:tr h="34298">
                <a:tc>
                  <a:txBody>
                    <a:bodyPr/>
                    <a:lstStyle/>
                    <a:p>
                      <a:pPr algn="r" fontAlgn="b"/>
                      <a:r>
                        <a:rPr lang="de-AT" sz="100" u="none" strike="noStrike">
                          <a:effectLst/>
                        </a:rPr>
                        <a:t>70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have reinstalled Sales firstclass 19 because when booting the display system load lately always takes endless (ca.5Minuten). Unfortunately, this has not helped. However, to look for an update after the reinstallation, the software must be registered. Of course I already did that after the first installation and it worked fine. After the reinstallation I was told that the software is not activated. But now I get an error message that the serial number is registered with another email address. My serial number is: 06661-68554-33830-83312-62657-18263 joachim.demleitner@gmail.com Where is the problem? Please for support. mfg Joachim Demleitner Email: joachim.demleitner@gmail.com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24527129"/>
                  </a:ext>
                </a:extLst>
              </a:tr>
              <a:tr h="0">
                <a:tc>
                  <a:txBody>
                    <a:bodyPr/>
                    <a:lstStyle/>
                    <a:p>
                      <a:pPr algn="r" fontAlgn="b"/>
                      <a:r>
                        <a:rPr lang="de-AT" sz="100" u="none" strike="noStrike">
                          <a:effectLst/>
                        </a:rPr>
                        <a:t>468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edited process is successfully burned. However, I cannot execute it. After about 4 min. end the playback and the DVD goes back to the beginning I have already tried different DVD types and different DVDDrives. It does not work.I bought the software Sales firstclass on 7.4.2010 at Ihnn. Greetings Rüdinger Fass Tellendorfer Str. 87 32115 Bielefeld Tel: 83373 - 7148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43107809"/>
                  </a:ext>
                </a:extLst>
              </a:tr>
              <a:tr h="0">
                <a:tc>
                  <a:txBody>
                    <a:bodyPr/>
                    <a:lstStyle/>
                    <a:p>
                      <a:pPr algn="r" fontAlgn="b"/>
                      <a:r>
                        <a:rPr lang="de-AT" sz="100" u="none" strike="noStrike">
                          <a:effectLst/>
                        </a:rPr>
                        <a:t>486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Since days there are problems with the specificationsheet preview and I can't unlock the (new)specificationsheet either. I can't access my currently unlocked specificationsheet since today either. What happened???? Thank you very much and best regards Amrei Tritterer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84082990"/>
                  </a:ext>
                </a:extLst>
              </a:tr>
              <a:tr h="0">
                <a:tc>
                  <a:txBody>
                    <a:bodyPr/>
                    <a:lstStyle/>
                    <a:p>
                      <a:pPr algn="r" fontAlgn="b"/>
                      <a:r>
                        <a:rPr lang="de-AT" sz="100" u="none" strike="noStrike">
                          <a:effectLst/>
                        </a:rPr>
                        <a:t>533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to ticket no.: 3862674214180840. is the following equipment good enough to compute through without stalling when editing cwvemx clips: Intel Core T5-55748 Processor, 3rd Gener.(3.6 GHz, 6 MB Intel Smart Cache, Intel Hyper-Threading technology), ATI Radeon GT515M Direct X 17 offer with 2048 MB memory, 7 GB DDR6 SDRAM u.Windows 7 Home Prem. 64 Bit mfg klüstera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12504161"/>
                  </a:ext>
                </a:extLst>
              </a:tr>
              <a:tr h="0">
                <a:tc>
                  <a:txBody>
                    <a:bodyPr/>
                    <a:lstStyle/>
                    <a:p>
                      <a:pPr algn="r" fontAlgn="b"/>
                      <a:r>
                        <a:rPr lang="de-AT" sz="100" u="none" strike="noStrike">
                          <a:effectLst/>
                        </a:rPr>
                        <a:t>557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Internal problem during execution, process aborted (while burning). Have tried with your explanations to burn problems to behaben the problem. But it did not work.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87494274"/>
                  </a:ext>
                </a:extLst>
              </a:tr>
              <a:tr h="0">
                <a:tc>
                  <a:txBody>
                    <a:bodyPr/>
                    <a:lstStyle/>
                    <a:p>
                      <a:pPr algn="r" fontAlgn="b"/>
                      <a:r>
                        <a:rPr lang="de-AT" sz="100" u="none" strike="noStrike">
                          <a:effectLst/>
                        </a:rPr>
                        <a:t>527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Hi. I often make an article previu, in which I also set sales processes. The following error occurs "mostly - to almost always": When I look at the overview then often the order number line does not match the partial process - which is especially annoying when you are looking for a product and it is not in sync. Furthermore, it happens that the processes are calculated totally halting or even get stuck in the preview, if I move the overview a little faster manually to the right, because I want to look at an order further back. It would be great if you could tell me what the reason for this is. Greeting Martin Bahre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04699422"/>
                  </a:ext>
                </a:extLst>
              </a:tr>
              <a:tr h="0">
                <a:tc>
                  <a:txBody>
                    <a:bodyPr/>
                    <a:lstStyle/>
                    <a:p>
                      <a:pPr algn="r" fontAlgn="b"/>
                      <a:r>
                        <a:rPr lang="de-AT" sz="100" u="none" strike="noStrike">
                          <a:effectLst/>
                        </a:rPr>
                        <a:t>53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burning a DvD I get the following error message: wmem reports disc project exception:411451v4    Crv files have already been removed from the vrführung. Attached the *.log file. "renamed "log" to "txt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57161325"/>
                  </a:ext>
                </a:extLst>
              </a:tr>
              <a:tr h="31188">
                <a:tc>
                  <a:txBody>
                    <a:bodyPr/>
                    <a:lstStyle/>
                    <a:p>
                      <a:pPr algn="r" fontAlgn="b"/>
                      <a:r>
                        <a:rPr lang="de-AT" sz="100" u="none" strike="noStrike">
                          <a:effectLst/>
                        </a:rPr>
                        <a:t>206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Re: Products in IT @ OFFICE Catalog 13 Firstclass - Profit Calculation 1)When trying to enter a month, the message always appears: Error parsing XSL files. 2)If you set a start time manually, it is accepted (with error message....) and you can calculate it accordingly. But neither data nor calculation can be saved. It is only saved as a link that cannot be opened under "recently used files". 3)Where can I find written instructions for the profit calculation? 4)can in the Gewi animation "pin" a past manat, so that it is still shown when it has already passed, and only the further calculation is calculated???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28095138"/>
                  </a:ext>
                </a:extLst>
              </a:tr>
              <a:tr h="0">
                <a:tc>
                  <a:txBody>
                    <a:bodyPr/>
                    <a:lstStyle/>
                    <a:p>
                      <a:pPr algn="r" fontAlgn="b"/>
                      <a:r>
                        <a:rPr lang="de-AT" sz="100" u="none" strike="noStrike">
                          <a:effectLst/>
                        </a:rPr>
                        <a:t>261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I have purchased the download version Warehouse Specssheet Creator WH. The program quits after 3 seconds or cannot be started. The installation was successful (Mac OS X 40.2.1). I cannot reach the technical helpdesk because the software is not registered. But I can not register it at all!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876501509"/>
                  </a:ext>
                </a:extLst>
              </a:tr>
              <a:tr h="0">
                <a:tc>
                  <a:txBody>
                    <a:bodyPr/>
                    <a:lstStyle/>
                    <a:p>
                      <a:pPr algn="r" fontAlgn="b"/>
                      <a:r>
                        <a:rPr lang="de-AT" sz="100" u="none" strike="noStrike">
                          <a:effectLst/>
                        </a:rPr>
                        <a:t>302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installed Warehouse Sales Firstclass WH Ultimate Upgrade with the corresponding serial number. When installing the additional programs via the menu item "Help" I get the message for both programs: Wrong serial number.    Warehouse Sales Firstclass WH Ultimate Upgrade Y8-22102-81836-67037-16584-63821-12174 AutoSortSD Panel Track 5042115146705516 xtraGOOD Crystalcycle 5WAREHOUSE Edition 1D5H-KENF-W4JT-DC8B-P7XY-D7H4-1NP6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50800447"/>
                  </a:ext>
                </a:extLst>
              </a:tr>
              <a:tr h="0">
                <a:tc>
                  <a:txBody>
                    <a:bodyPr/>
                    <a:lstStyle/>
                    <a:p>
                      <a:pPr algn="r" fontAlgn="b"/>
                      <a:r>
                        <a:rPr lang="de-AT" sz="100" u="none" strike="noStrike">
                          <a:effectLst/>
                        </a:rPr>
                        <a:t>216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own products_im_it___office_catalog_6_firstclass_e-version_11.3.8.4_en.exe and I am satisfied with the program. 'Unfortunately' I am now switching to Windows 7 64bit. What options are there to either use my current version or what is the most cost effective option if I want to use a program of comparable scope and ease of use / functionality?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06429283"/>
                  </a:ext>
                </a:extLst>
              </a:tr>
              <a:tr h="0">
                <a:tc>
                  <a:txBody>
                    <a:bodyPr/>
                    <a:lstStyle/>
                    <a:p>
                      <a:pPr algn="r" fontAlgn="b"/>
                      <a:r>
                        <a:rPr lang="de-AT" sz="100" u="none" strike="noStrike">
                          <a:effectLst/>
                        </a:rPr>
                        <a:t>358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Ladies and Gentlemen PC: Yangyu-Selfish Plottix e716 installation DVD process manager (pack Archive your stock lists). During the installation appears the message: 1133: Unable to finis installation. Unfortunately, despite several attempts, I could not get the device to work. Thank you very much for your efforts.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22237101"/>
                  </a:ext>
                </a:extLst>
              </a:tr>
              <a:tr h="0">
                <a:tc>
                  <a:txBody>
                    <a:bodyPr/>
                    <a:lstStyle/>
                    <a:p>
                      <a:pPr algn="r" fontAlgn="b"/>
                      <a:r>
                        <a:rPr lang="de-AT" sz="100" u="none" strike="noStrike">
                          <a:effectLst/>
                        </a:rPr>
                        <a:t>64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Service Team, my Warehouse products id IT&amp;OFFICEKatalog 12 refuses to burn a DVD and always asks for an activation for DATA3, although I have already registered the software(G1-14543-48801-87860-012174-3051212-16607). Allegedly this number would be already registered with another email address (error code -27). Please ask for your support! Thank you Holger Cabret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32612543"/>
                  </a:ext>
                </a:extLst>
              </a:tr>
              <a:tr h="43628">
                <a:tc>
                  <a:txBody>
                    <a:bodyPr/>
                    <a:lstStyle/>
                    <a:p>
                      <a:pPr algn="r" fontAlgn="b"/>
                      <a:r>
                        <a:rPr lang="de-AT" sz="100" u="none" strike="noStrike">
                          <a:effectLst/>
                        </a:rPr>
                        <a:t>433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Sales firstclass WH / Problem when importing PROCESS files (formats data, xprc) with large scope: During the import, a conversion of the order number line (xls -&gt; ods) is performed. After the import, the two lines have different scopes, data and order numbers are asynchronous! Does not work at all !!!! I have found two solutions myself: a) external processing (StatisticsWorker) of the order number line, copy/paste b) only the data part is imported, with the program "besalesmix" (available on the Internet) an order number track is created with the LJG codec and imported into WAREHOUSE. Deviation significantly smaller, asynchronicity only rarely visible. Both solutions are extremely cumbersome!!! The problem or error has been haunting me since my first SFC release, for years!!! Why do I pay so many Euros for each update? Is it possible to do the necessary copy automatically and with precise calculation during the import? Shouldn't there at least be a hint and a solution suggestion in the manual? MfG Leo Tolstoy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78604598"/>
                  </a:ext>
                </a:extLst>
              </a:tr>
              <a:tr h="0">
                <a:tc>
                  <a:txBody>
                    <a:bodyPr/>
                    <a:lstStyle/>
                    <a:p>
                      <a:pPr algn="r" fontAlgn="b"/>
                      <a:r>
                        <a:rPr lang="de-AT" sz="100" u="none" strike="noStrike">
                          <a:effectLst/>
                        </a:rPr>
                        <a:t>624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Error message: Interbase SPARQL Server-Warehouse Edition Setup A problem occurred while converting your product data store. You will not be able to use your database with this software. Please contact the helpdesk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83830064"/>
                  </a:ext>
                </a:extLst>
              </a:tr>
              <a:tr h="0">
                <a:tc>
                  <a:txBody>
                    <a:bodyPr/>
                    <a:lstStyle/>
                    <a:p>
                      <a:pPr algn="r" fontAlgn="b"/>
                      <a:r>
                        <a:rPr lang="de-AT" sz="100" u="none" strike="noStrike">
                          <a:effectLst/>
                        </a:rPr>
                        <a:t>11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Have since short the Specssheet Creator WH firstclass. If I want to upload data, statistics or processes under "My product range" and create a new folder, so when I click on the tool always opens only the selection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08248819"/>
                  </a:ext>
                </a:extLst>
              </a:tr>
              <a:tr h="0">
                <a:tc>
                  <a:txBody>
                    <a:bodyPr/>
                    <a:lstStyle/>
                    <a:p>
                      <a:pPr algn="r" fontAlgn="b"/>
                      <a:r>
                        <a:rPr lang="de-AT" sz="100" u="none" strike="noStrike">
                          <a:effectLst/>
                        </a:rPr>
                        <a:t>591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Today I installed my newly purchased Sales        FIRSTCLASS WH Neo program. This resulted in the following error message: A problem occurred while converting your product data store. Therefore, you will not be able to use your data store with this software. Please contact the helpdesk for assistance. My computer is new Windows 7 64 bit with 8 GB memory and 2000 GB hard disk. With kind regards Petra Grüntsch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14260723"/>
                  </a:ext>
                </a:extLst>
              </a:tr>
              <a:tr h="0">
                <a:tc>
                  <a:txBody>
                    <a:bodyPr/>
                    <a:lstStyle/>
                    <a:p>
                      <a:pPr algn="r" fontAlgn="b"/>
                      <a:r>
                        <a:rPr lang="de-AT" sz="100" u="none" strike="noStrike">
                          <a:effectLst/>
                        </a:rPr>
                        <a:t>545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AN INTERNAL PROBLEM OCCURRED ALREADY AT THE FIRST FIRE START ! SEE SCREENSHOT IN THE ATTACHMENT ! WE WILL CANCEL A DEBIT OF THE PURCHASE AMOUNT FROM OUR ACCOUNT IMMEDIATELY ! PLEASE FIX THE PROBLEM FIRST ! IF THIS IS NOT POSSIBLE WE WILL CHANGE TO VLC 12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94784316"/>
                  </a:ext>
                </a:extLst>
              </a:tr>
              <a:tr h="0">
                <a:tc>
                  <a:txBody>
                    <a:bodyPr/>
                    <a:lstStyle/>
                    <a:p>
                      <a:pPr algn="r" fontAlgn="b"/>
                      <a:r>
                        <a:rPr lang="de-AT" sz="100" u="none" strike="noStrike">
                          <a:effectLst/>
                        </a:rPr>
                        <a:t>413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recently I can no longer correctly import sales files in da format, which are completely intact in Paymentreader. Although the e.g. 32 megabyte runtime is recognized, but from the 11 megabyte is the end, there comes nothing more. This 11 mb default is already given somehow at the start of the program in the overview window.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53331718"/>
                  </a:ext>
                </a:extLst>
              </a:tr>
              <a:tr h="0">
                <a:tc>
                  <a:txBody>
                    <a:bodyPr/>
                    <a:lstStyle/>
                    <a:p>
                      <a:pPr algn="r" fontAlgn="b"/>
                      <a:r>
                        <a:rPr lang="de-AT" sz="100" u="none" strike="noStrike">
                          <a:effectLst/>
                        </a:rPr>
                        <a:t>329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cannot burn a DVD. I am suggested a burning procedure update Name: DLLAV47.DLL Version 9.5.432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30122337"/>
                  </a:ext>
                </a:extLst>
              </a:tr>
              <a:tr h="0">
                <a:tc>
                  <a:txBody>
                    <a:bodyPr/>
                    <a:lstStyle/>
                    <a:p>
                      <a:pPr algn="r" fontAlgn="b"/>
                      <a:r>
                        <a:rPr lang="de-AT" sz="100" u="none" strike="noStrike">
                          <a:effectLst/>
                        </a:rPr>
                        <a:t>158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 Sales firstclass WH program terminates after the display com platform is set up and does not start.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53003899"/>
                  </a:ext>
                </a:extLst>
              </a:tr>
              <a:tr h="0">
                <a:tc>
                  <a:txBody>
                    <a:bodyPr/>
                    <a:lstStyle/>
                    <a:p>
                      <a:pPr algn="r" fontAlgn="b"/>
                      <a:r>
                        <a:rPr lang="de-AT" sz="100" u="none" strike="noStrike">
                          <a:effectLst/>
                        </a:rPr>
                        <a:t>626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use the product organizer and products in IT&amp;OFFICEKatalog version 11. 3 years there were no errors, then came the notice "error in data storage" and nothing moves. After complete uninstallation and reinstallation the same error in the product organizer, IT&amp;OFFICEKatalog 11 seems to run. How can the data memory be cleaned or replaced or gel??????scht? The product organizer is only used to optimize own articles, otherwise no other application. Our computer l??????runs under WINDOWS XP Home Edition SP 2.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93229538"/>
                  </a:ext>
                </a:extLst>
              </a:tr>
              <a:tr h="0">
                <a:tc>
                  <a:txBody>
                    <a:bodyPr/>
                    <a:lstStyle/>
                    <a:p>
                      <a:pPr algn="r" fontAlgn="b"/>
                      <a:r>
                        <a:rPr lang="de-AT" sz="100" u="none" strike="noStrike">
                          <a:effectLst/>
                        </a:rPr>
                        <a:t>25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Installation products in OFFICE catalog WH firstclass - change from products in IT and OFFICE catalog 12 firstclass. Currently both versions are installed. Under the new version 14 it is not possible to assign an order number to sales objects ("normal" XLS statistics in the separate order number line o.k. and under version 12 also the process order numbers are visible) What is different from version 12. PC with Windows 7 prof, Temtech scanner, the processes (npf files) are from Solarmobile DFT-H63. Just discovered: Import of sales files without order number - PSEarch downloaded.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25332543"/>
                  </a:ext>
                </a:extLst>
              </a:tr>
              <a:tr h="0">
                <a:tc>
                  <a:txBody>
                    <a:bodyPr/>
                    <a:lstStyle/>
                    <a:p>
                      <a:pPr algn="r" fontAlgn="b"/>
                      <a:r>
                        <a:rPr lang="de-AT" sz="100" u="none" strike="noStrike">
                          <a:effectLst/>
                        </a:rPr>
                        <a:t>263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Bought a Power Mac G5. Would like to run my above software on Mac? Is it possible? If not is there an upgrade for Mac that I can install? It can't be that the software only runs on BS win xp/7. Thanks mfg Cats61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50374817"/>
                  </a:ext>
                </a:extLst>
              </a:tr>
              <a:tr h="0">
                <a:tc>
                  <a:txBody>
                    <a:bodyPr/>
                    <a:lstStyle/>
                    <a:p>
                      <a:pPr algn="r" fontAlgn="b"/>
                      <a:r>
                        <a:rPr lang="de-AT" sz="100" u="none" strike="noStrike">
                          <a:effectLst/>
                        </a:rPr>
                        <a:t>359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received today a verkaufslihsten archivierpack. the cd needs at the installation so about 8 min. until it starts properly. program was installed and immediately updated with the latest verion from the web. but at the installation of the dvd process manager yellow/white comes the following message: 1133 unable to finish installation and this on 2 different pc's in the house! not nice! what to do?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20350979"/>
                  </a:ext>
                </a:extLst>
              </a:tr>
              <a:tr h="0">
                <a:tc>
                  <a:txBody>
                    <a:bodyPr/>
                    <a:lstStyle/>
                    <a:p>
                      <a:pPr algn="r" fontAlgn="b"/>
                      <a:r>
                        <a:rPr lang="de-AT" sz="100" u="none" strike="noStrike">
                          <a:effectLst/>
                        </a:rPr>
                        <a:t>293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looked up my serial number for the program "warehouse statistic creator 18 ultimate" online (Z3-31304-87734-04150-5167-06373) and entered it after installing the program. but the serial number has one digit too many either the "Z" or the last "3" do not fit in so I have the S/N: 3-31304-87734-04150-5167-06373 and Z3-31304-87734-04150-5167-06373 ausprobier, but both do not work. can it be that the maximum use of the S/N is used up. I ask for quick help. greetings kurt ebert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02582784"/>
                  </a:ext>
                </a:extLst>
              </a:tr>
              <a:tr h="0">
                <a:tc>
                  <a:txBody>
                    <a:bodyPr/>
                    <a:lstStyle/>
                    <a:p>
                      <a:pPr algn="r" fontAlgn="b"/>
                      <a:r>
                        <a:rPr lang="de-AT" sz="100" u="none" strike="noStrike">
                          <a:effectLst/>
                        </a:rPr>
                        <a:t>589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program is: Salesfirstclass20 pro (13.3.15.5) Every time I restart Sales Xtra L7 I have to recreate the window arrangement. Even after saving the problem remains. I have removed the program from my computer three times and reloaded it without success. Each time I reload the program, the following message appears: "There was a problem converting your product file. You will not be able to use your data storage with this software. Please contact the helpdesk Sincerely, Friedrich Sanikof saniko@t-online.de..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77104719"/>
                  </a:ext>
                </a:extLst>
              </a:tr>
              <a:tr h="0">
                <a:tc>
                  <a:txBody>
                    <a:bodyPr/>
                    <a:lstStyle/>
                    <a:p>
                      <a:pPr algn="r" fontAlgn="b"/>
                      <a:r>
                        <a:rPr lang="de-AT" sz="100" u="none" strike="noStrike">
                          <a:effectLst/>
                        </a:rPr>
                        <a:t>140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Could install Statistics Laboratory L. but with it I can neither calculate through nor create. Tried also to display the sample.ods. and it comes an error message: The smartcard device "Microsoft-Scancreator" cannot create this format! Reason: Unknown external problem. This shows up when merging through an odss.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75561285"/>
                  </a:ext>
                </a:extLst>
              </a:tr>
              <a:tr h="0">
                <a:tc>
                  <a:txBody>
                    <a:bodyPr/>
                    <a:lstStyle/>
                    <a:p>
                      <a:pPr algn="r" fontAlgn="b"/>
                      <a:r>
                        <a:rPr lang="de-AT" sz="100" u="none" strike="noStrike">
                          <a:effectLst/>
                        </a:rPr>
                        <a:t>172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When exporting, I get the error message    Internal program error 4225.u.kp.v I have already uninstalled and reinstalled the application several times.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5344101"/>
                  </a:ext>
                </a:extLst>
              </a:tr>
              <a:tr h="0">
                <a:tc>
                  <a:txBody>
                    <a:bodyPr/>
                    <a:lstStyle/>
                    <a:p>
                      <a:pPr algn="r" fontAlgn="b"/>
                      <a:r>
                        <a:rPr lang="de-AT" sz="100" u="none" strike="noStrike">
                          <a:effectLst/>
                        </a:rPr>
                        <a:t>307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Helpdesk Team, I had to reboot my computer and today I reinstalled Warehouse, on the other hand also B2B Creator. When entering the serial number I was told that it already exists. What do I have to do now. Does the program run like this now or does it need to be activated somehow. Thank you in advance for your info. MfG Dietlinde Kraft dlkraft@tunnelmail.de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09833194"/>
                  </a:ext>
                </a:extLst>
              </a:tr>
              <a:tr h="37408">
                <a:tc>
                  <a:txBody>
                    <a:bodyPr/>
                    <a:lstStyle/>
                    <a:p>
                      <a:pPr algn="r" fontAlgn="b"/>
                      <a:r>
                        <a:rPr lang="de-AT" sz="100" u="none" strike="noStrike">
                          <a:effectLst/>
                        </a:rPr>
                        <a:t>518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want to import XLS lists. Source: XLS process scanner. Connection to your USB process manager (yellow-white). Current driver for the USB process manager installed. System: Windows 7 Your program: WAREHOUSE Sales firstclass WH Ultimate download version My various attempts to import a sequence failed. Although I have already read various comments on your helpdesk pages and tried some things. In the program, when I call the import task, I see the message that I should connect my XLS scanner to the CASH, process or accounting system of the PC. I now want to try this out. Do you have a tip for me which attachment I should use only for this purpose with my PC? Greetings, Balduin Funes P.S. It worked about 5 years ago when I still had an old computer with Windows98 and your software "Processes in OFFICE Catalog 10" and the black process manager.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77164347"/>
                  </a:ext>
                </a:extLst>
              </a:tr>
              <a:tr h="0">
                <a:tc>
                  <a:txBody>
                    <a:bodyPr/>
                    <a:lstStyle/>
                    <a:p>
                      <a:pPr algn="r" fontAlgn="b"/>
                      <a:r>
                        <a:rPr lang="de-AT" sz="100" u="none" strike="noStrike">
                          <a:effectLst/>
                        </a:rPr>
                        <a:t>444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evening I have inserted a plugin payment reader and unlocked a CRV Ablaud about 125 MB in size. Subsequently, I wanted to unlock a second ablaud about 450 MB. Unfortunately the hint comes not enough memory. Although I have increased my Web_Space to 12 GB there is not enough memory. Where are these expirations stored and what do I have to do so that I can activate still further expirations? Thank you very much for your support Kind regards Karlheinz Banani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81337836"/>
                  </a:ext>
                </a:extLst>
              </a:tr>
              <a:tr h="0">
                <a:tc>
                  <a:txBody>
                    <a:bodyPr/>
                    <a:lstStyle/>
                    <a:p>
                      <a:pPr algn="r" fontAlgn="b"/>
                      <a:r>
                        <a:rPr lang="de-AT" sz="100" u="none" strike="noStrike">
                          <a:effectLst/>
                        </a:rPr>
                        <a:t>325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since i have installed my product ultimate on my laptop with windows 7 i can not burn my finished product preview.the computer says,no burner available. the laptop has a burner. mfg lauritz graf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23341562"/>
                  </a:ext>
                </a:extLst>
              </a:tr>
              <a:tr h="0">
                <a:tc>
                  <a:txBody>
                    <a:bodyPr/>
                    <a:lstStyle/>
                    <a:p>
                      <a:pPr algn="r" fontAlgn="b"/>
                      <a:r>
                        <a:rPr lang="de-AT" sz="100" u="none" strike="noStrike">
                          <a:effectLst/>
                        </a:rPr>
                        <a:t>356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 DVD driver can not be installed, note DVD driver: "1133 unable to finish installation" It is a yellow-white dongle Also with the newly downloaded drivers it does not work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21123025"/>
                  </a:ext>
                </a:extLst>
              </a:tr>
              <a:tr h="52958">
                <a:tc>
                  <a:txBody>
                    <a:bodyPr/>
                    <a:lstStyle/>
                    <a:p>
                      <a:pPr algn="r" fontAlgn="b"/>
                      <a:r>
                        <a:rPr lang="de-AT" sz="100" u="none" strike="noStrike">
                          <a:effectLst/>
                        </a:rPr>
                        <a:t>560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bought the firstClass version 13 of products in the IT and OFFICE catalog via the Warehouse homepage in order to write a test report about it.    Unfortunately, so far I have not succeeded in creating a DVD, because the encoding is aborted every time with an error message:    wmem reports disc project build exception 026416f5    Also the display within the burn module does not work.    So far I have not been able to find the calculation function ("profit calculation") announced in the mini-manual page 18. In the help index also no search term appears for it.      I have additionally the version 12 (light) and also still the version 9.8 on my hard disk. The latter crashed about six times per hour, which has now caused me to make this new purchase.    I hope this was not a bad purchase and the malfunctions can be fixed.    Exporting to MPEG5 format worked flawlessly. However, I find the purchase price for the decryption process of almost 15 euros quite steep. I had already paid around 8 euros for version 12, but could not use this decryption procedure again with version 13.    I would be happy if you could give me tips on how to finally finish and burn my project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1077588"/>
                  </a:ext>
                </a:extLst>
              </a:tr>
              <a:tr h="0">
                <a:tc>
                  <a:txBody>
                    <a:bodyPr/>
                    <a:lstStyle/>
                    <a:p>
                      <a:pPr algn="r" fontAlgn="b"/>
                      <a:r>
                        <a:rPr lang="de-AT" sz="100" u="none" strike="noStrike">
                          <a:effectLst/>
                        </a:rPr>
                        <a:t>115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Have Warehouse products in IT &amp; OFFICE catalog 12 deluxe. I have expanded my hard disk D: from 75 GB to 120 GB and now when I start the program I get the message, The program could not be executed, maybe the program folder is damaged. Error code 9 What can I do?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54732774"/>
                  </a:ext>
                </a:extLst>
              </a:tr>
              <a:tr h="0">
                <a:tc>
                  <a:txBody>
                    <a:bodyPr/>
                    <a:lstStyle/>
                    <a:p>
                      <a:pPr algn="r" fontAlgn="b"/>
                      <a:r>
                        <a:rPr lang="de-AT" sz="100" u="none" strike="noStrike">
                          <a:effectLst/>
                        </a:rPr>
                        <a:t>63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In the meantime the question of the email - address is clarified. The program 11firstclass still shows the same behavior: it says "register software" answer of the system "the software is already registered under another email - address". When activating "Run program" the program disappears from the screen. The program does not seem to be unlocked or activated. The screenshots in the attachment depict the sequence after double-clicking Warehouse 11firstclass.Unfortunately, I can only show one screenshot here. But it is the usual sequence after installing the program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52431206"/>
                  </a:ext>
                </a:extLst>
              </a:tr>
              <a:tr h="46738">
                <a:tc>
                  <a:txBody>
                    <a:bodyPr/>
                    <a:lstStyle/>
                    <a:p>
                      <a:pPr algn="r" fontAlgn="b"/>
                      <a:r>
                        <a:rPr lang="de-AT" sz="100" u="none" strike="noStrike">
                          <a:effectLst/>
                        </a:rPr>
                        <a:t>88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Warehouse Sales firstclass 18 worked correctly until now. Now suddenly when importing *.prc files the order number line is missing. I have uninstalled and reinstalled the program. Still does not work. Messages: 1. no access to CenterEncodingTools.dll. Note: My son also has Warehouse Sales firstclass 18 installed. The program works perfectly, although there is no CenterEncodingTools.dll. 2. after reinstallation comes note: "Can not open *.prc file. 3. wanted to activate DATA5 encoder, which I purchased from you. Activation code: ENDATA5V7C-23628-62528-81078-55560-33017 Where to activate this decryption procedure in the program? Maybe you need a new decryption procedure to reinstall Warehouse Sales firstclass 18? Have read and tried the three problem solutions below this request. Without success. Please help me to get my Warehouse Sales firstclass 18 working again. Thanks a lot! Fritz Putzteufel Fritz-Wuttnik-Str. 38 12043 Kirchheim a.d. Spree eMail: Fritz.Putzteufel@t-online.de Tel: 08875-134624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54495517"/>
                  </a:ext>
                </a:extLst>
              </a:tr>
              <a:tr h="28078">
                <a:tc>
                  <a:txBody>
                    <a:bodyPr/>
                    <a:lstStyle/>
                    <a:p>
                      <a:pPr algn="r" fontAlgn="b"/>
                      <a:r>
                        <a:rPr lang="de-AT" sz="100" u="none" strike="noStrike">
                          <a:effectLst/>
                        </a:rPr>
                        <a:t>240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Team...    After some as it seems ineffectual means I turn to you and hope that you can help me. I have purchased an update from Analysity Xtra 14 to Xtra L. When I tried to register, I could not find a way to enter my upgrade code in the "My Products" section. The previous version, which I bought from Springler in Germany, does not appear in this section "My products" either, but it is a condition for the AnaXtraL version. However, since the trial period is also about to expire and I need to use the program, I hope that you will help me. Of course I can send you the upgrade code at any time. Many thanks and see you soon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76769783"/>
                  </a:ext>
                </a:extLst>
              </a:tr>
              <a:tr h="0">
                <a:tc>
                  <a:txBody>
                    <a:bodyPr/>
                    <a:lstStyle/>
                    <a:p>
                      <a:pPr algn="r" fontAlgn="b"/>
                      <a:r>
                        <a:rPr lang="de-AT" sz="100" u="none" strike="noStrike">
                          <a:effectLst/>
                        </a:rPr>
                        <a:t>505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after purchasing your product it turns out that the import of analog process via usb-salesgetter from goldtop (driver sg4512jn nfs - 43.7.29.4) is not possible and the process causes a bluescreen.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01403033"/>
                  </a:ext>
                </a:extLst>
              </a:tr>
              <a:tr h="0">
                <a:tc>
                  <a:txBody>
                    <a:bodyPr/>
                    <a:lstStyle/>
                    <a:p>
                      <a:pPr algn="r" fontAlgn="b"/>
                      <a:r>
                        <a:rPr lang="de-AT" sz="100" u="none" strike="noStrike">
                          <a:effectLst/>
                        </a:rPr>
                        <a:t>231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Does Sales firstclass 2009 Neo run on Windows 7? What to do??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0157600"/>
                  </a:ext>
                </a:extLst>
              </a:tr>
              <a:tr h="0">
                <a:tc>
                  <a:txBody>
                    <a:bodyPr/>
                    <a:lstStyle/>
                    <a:p>
                      <a:pPr algn="r" fontAlgn="b"/>
                      <a:r>
                        <a:rPr lang="de-AT" sz="100" u="none" strike="noStrike">
                          <a:effectLst/>
                        </a:rPr>
                        <a:t>100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Warehouse, When creating an article preview ( products ), the end pointer can not be placed.The start pointer is displayed, but in the preview, the display of the data always starts from the first entry.If you put the start pointer anywhere and start the preview,it takes over the function of the end pointer.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34480360"/>
                  </a:ext>
                </a:extLst>
              </a:tr>
              <a:tr h="0">
                <a:tc>
                  <a:txBody>
                    <a:bodyPr/>
                    <a:lstStyle/>
                    <a:p>
                      <a:pPr algn="r" fontAlgn="b"/>
                      <a:r>
                        <a:rPr lang="de-AT" sz="100" u="none" strike="noStrike">
                          <a:effectLst/>
                        </a:rPr>
                        <a:t>434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created my specsheet and when exporting specsheet and unlocking specsheet I get error message "Insufficient memory" and "not enough memory" at 50%. What do I have to do or can you help me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42464295"/>
                  </a:ext>
                </a:extLst>
              </a:tr>
              <a:tr h="124488">
                <a:tc>
                  <a:txBody>
                    <a:bodyPr/>
                    <a:lstStyle/>
                    <a:p>
                      <a:pPr algn="r" fontAlgn="b"/>
                      <a:r>
                        <a:rPr lang="de-AT" sz="100" u="none" strike="noStrike">
                          <a:effectLst/>
                        </a:rPr>
                        <a:t>521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everyone I bought a new PC in the hope that it will be better with the calculation. But first the back.... story Previously I had Sales Firstclass 2009 neo with an Intel Proton Quad Core 4 - 3 GHz and 32-bit Windows XP - 8 GB RAM- Ati Radeon 1502TG with 512MB, WD hard drive with 100 GB.  Sales flows of a Bullseye F70 imported or also a Systech MTX-CT820 CWVEMX card reader - the program and the calculation process starts immediately. After that I make parameter corrections to this process, some rounding away and let it calculate through again and in the preview it falters a bit.... ok, after the export it is of course no more.    Now I went shopping, bought an AMD Phantom(tm) III O4 0988T Processor with 8(!) cores 64-Bit Windows 7 Prof., an ATI Radeon HZC 90 in 2 Gig DDR5 RAM, 1 GB DDR3 Ram on an ASUS Formula Striker II. Steam enough that Windows sets the performance index to 7.2, but that's because of the SSH harddisk, the rest is 7.9. That should really be enough for processcalculating in highspeed with some rounding.  Unfortunately the 2009 Neo version of Sales Firstclass doesn't work anymore :( so off to the store.  Now I buy the new Sales Firstclass 20 Ultimate EMV incl. Stylisher B2B add-on version and install it on the SSD hard drive.... everything super fast and it just goes off like there is no tomorrow. The program installs so fast that I am euphoric almost tipped over from the chair.  Now the big test... Load process from the 2009 version... works... Calculate with space bar ... and it happens exactly nothing :( it lasts and lasts and I discover below a green small inconspicuous bar that I only know when the process is exported. I didn't want to export, I just wanted to take a look at the preview ....suddenly the calculation starts... it stalls... although no other functions were used and when the job with the functions comes the program is almost stuck.   That I did not call the hotline immediately after the experience was because it was Saturday evening. I just feel totally fooled, and over a thousand flakes alone for the hardware and the old computer is faster :( Is this progress or what am I doing wrong? Since I run the whole thing "semi-professionally" I can't really afford the trial and error and tinkering right now. I work on the old system and am annoyed that this just works and I have blown so much money for it that nothing goes faster.    Where is the fault?`Will AMD cathegorically not supported? Or are 3 GB too slow ? 8 cores a 3 GHz too lame? The memory too lean?  I need help and professional information. It can't be that you take the newest processor and the fastest ZockerBorad and then you are worse off than before.  Oh well, 3dmark runs about 15 times faster than on the old computer. It's true that the computer really runs faster. But SalesFirstclass doesn't work anymore :( Why?  I thank you for the explanations and advice that lead to success :) So that I can get up in the morning with a smile :)  Greetings from CH, Emilio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09913702"/>
                  </a:ext>
                </a:extLst>
              </a:tr>
              <a:tr h="0">
                <a:tc>
                  <a:txBody>
                    <a:bodyPr/>
                    <a:lstStyle/>
                    <a:p>
                      <a:pPr algn="r" fontAlgn="b"/>
                      <a:r>
                        <a:rPr lang="de-AT" sz="100" u="none" strike="noStrike">
                          <a:effectLst/>
                        </a:rPr>
                        <a:t>442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yesterday I continued to work on my project http://www.textilienhaus.warehouse.ne, it now has a size of about 65 MB. No pictures no tables. When unlocking now constantly appears the message: "SpecsManager Not enough Seicher". When trying to call the internal SpecsManager help, the error message: "Internal exception error 276.u.oz.io . I am using a new MEDION laptop with Win7 Home Ultimate. How can I continue to edit my detailsheet on the company network? Thank you for your help and best regards Kuno Wruff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08404436"/>
                  </a:ext>
                </a:extLst>
              </a:tr>
              <a:tr h="0">
                <a:tc>
                  <a:txBody>
                    <a:bodyPr/>
                    <a:lstStyle/>
                    <a:p>
                      <a:pPr algn="r" fontAlgn="b"/>
                      <a:r>
                        <a:rPr lang="de-AT" sz="100" u="none" strike="noStrike">
                          <a:effectLst/>
                        </a:rPr>
                        <a:t>368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after the upgrade I have problems with the system. When starting a loaded process in SalesfirstClass 19, the accounting starts to stumble and plagues the whole system, so I have to hard reset the netbook. Until yesterday's update, the program was running fine. Has this problem occurred before or did I catch an error while installing? Please let me know. Thanks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52403002"/>
                  </a:ext>
                </a:extLst>
              </a:tr>
              <a:tr h="0">
                <a:tc>
                  <a:txBody>
                    <a:bodyPr/>
                    <a:lstStyle/>
                    <a:p>
                      <a:pPr algn="r" fontAlgn="b"/>
                      <a:r>
                        <a:rPr lang="de-AT" sz="100" u="none" strike="noStrike">
                          <a:effectLst/>
                        </a:rPr>
                        <a:t>15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maximum number of activation has been reached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73077218"/>
                  </a:ext>
                </a:extLst>
              </a:tr>
              <a:tr h="0">
                <a:tc>
                  <a:txBody>
                    <a:bodyPr/>
                    <a:lstStyle/>
                    <a:p>
                      <a:pPr algn="r" fontAlgn="b"/>
                      <a:r>
                        <a:rPr lang="de-AT" sz="100" u="none" strike="noStrike">
                          <a:effectLst/>
                        </a:rPr>
                        <a:t>244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unfortunately I cannot use my registration. I made a mistake the first time I registered. I entered an incomplete e-mail address. When I log in now, the message appears that the serial number is already in use. What can I do ? My complete mail address is: detlev.hall2610@googlemail.com!!!!!! At registration I have given detlev.hall@googlemail.com , the password is: max0202 please for correction to the registration or a deletion, so that I can register the product again ! Please mail to : detlev.hall2610@google.com - thank you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88941411"/>
                  </a:ext>
                </a:extLst>
              </a:tr>
              <a:tr h="59178">
                <a:tc>
                  <a:txBody>
                    <a:bodyPr/>
                    <a:lstStyle/>
                    <a:p>
                      <a:pPr algn="r" fontAlgn="b"/>
                      <a:r>
                        <a:rPr lang="de-AT" sz="100" u="none" strike="noStrike">
                          <a:effectLst/>
                        </a:rPr>
                        <a:t>238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Extension of the demo period Sales simple Computerwelt Edition I asked for the extension of the demo period for the above mentioned product, in order to be able to use it indefinitely. Unfortunately, the e-mail you sent me does not contain the code for the demo period. It would be helpful for me if: 1. you can either explain me how to get the code or 2. you can send me the code by e-mail. Excerpt from the e-mail:         _____________________________________   Thank you for your successful registration for the software:                  WAREHOUSE Sales simple Computerwelt Edition Below you will find your personal login data. Please keep them in a safe place!  ------------------------------   E-Mail:    k------------------------------   rusty@gmx.de Software-Specials In order for us to be able to send you newsletters as well as special software offers by e-mail from now on, you should have activated the option "YES, as text e-mail" or "YES, as XML e-mail" in your registration. Of course you have the possibility to activate these options at any time later. To do so, simply log in with your username and password at: http://www.warehouse.com/. If you would like to change all your data, please log in to the WAREHOUSE homepage and click on "Change user settings".         ____________________________________   Thank you for your efforts      Wilfried Steuner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11830499"/>
                  </a:ext>
                </a:extLst>
              </a:tr>
              <a:tr h="0">
                <a:tc>
                  <a:txBody>
                    <a:bodyPr/>
                    <a:lstStyle/>
                    <a:p>
                      <a:pPr algn="r" fontAlgn="b"/>
                      <a:r>
                        <a:rPr lang="de-AT" sz="100" u="none" strike="noStrike">
                          <a:effectLst/>
                        </a:rPr>
                        <a:t>219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Why is the process scanner not compatible with windows 7?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57622141"/>
                  </a:ext>
                </a:extLst>
              </a:tr>
              <a:tr h="0">
                <a:tc>
                  <a:txBody>
                    <a:bodyPr/>
                    <a:lstStyle/>
                    <a:p>
                      <a:pPr algn="r" fontAlgn="b"/>
                      <a:r>
                        <a:rPr lang="de-AT" sz="100" u="none" strike="noStrike">
                          <a:effectLst/>
                        </a:rPr>
                        <a:t>37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After a few times the DVD`s are burned correctly now after some time always the following error message comes: Problem in class "wmembank.dll" (search address:Ox28111570) at address 6x8e80fcre What can I do? Why can't I transfer the products to the still existing products in IT .......9. There everything ran better!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67468693"/>
                  </a:ext>
                </a:extLst>
              </a:tr>
              <a:tr h="52958">
                <a:tc>
                  <a:txBody>
                    <a:bodyPr/>
                    <a:lstStyle/>
                    <a:p>
                      <a:pPr algn="r" fontAlgn="b"/>
                      <a:r>
                        <a:rPr lang="de-AT" sz="100" u="none" strike="noStrike">
                          <a:effectLst/>
                        </a:rPr>
                        <a:t>95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Description of the error: When I move the marker (this blue arrow that indicates the position in the process) of the program to a position in my process, the object is displayed from the beginning. I look at the process, it is finished, then I click on "finish" and move the arrow to the last object in the process. This then does not start from the position of the arrow but from begin. How can this be fixed? I have really tried a lot of things: I tested Sebupro and found myself in a bug maze, I bought Saleadise and had only the order number line in the Finished process for DT4 files and now I can't edit reasonably with their really well done program because this feature doesn't work. Is there an upgrade or a patch or a trick or am I doing something wrong?  ---------------Steps to reproduce: 1. insert several DT4 clips (in my case: 560 to 232 with a data rate of 23344 kBit/s and a total bitrate of 1875 kBit/s (or similar) with 28 segments per kilobyte and a 428 kBit/s statistic display) one after the other 2. display the sequence until the end 3. drag the blue arrow slowly or fast back to the last object. Then it will be displayed again from the beginning. - This is really not a good way to work.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90926968"/>
                  </a:ext>
                </a:extLst>
              </a:tr>
              <a:tr h="0">
                <a:tc>
                  <a:txBody>
                    <a:bodyPr/>
                    <a:lstStyle/>
                    <a:p>
                      <a:pPr algn="r" fontAlgn="b"/>
                      <a:r>
                        <a:rPr lang="de-AT" sz="100" u="none" strike="noStrike">
                          <a:effectLst/>
                        </a:rPr>
                        <a:t>163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After uploading files in daata2 and smw format, "General error of online segments" No. 36614385 appears.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27911876"/>
                  </a:ext>
                </a:extLst>
              </a:tr>
              <a:tr h="0">
                <a:tc>
                  <a:txBody>
                    <a:bodyPr/>
                    <a:lstStyle/>
                    <a:p>
                      <a:pPr algn="r" fontAlgn="b"/>
                      <a:r>
                        <a:rPr lang="de-AT" sz="100" u="none" strike="noStrike">
                          <a:effectLst/>
                        </a:rPr>
                        <a:t>440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constantly have the error message not enough memory, when importing datn (wdt + popup 640 pix) via drag and drop. currently the folder of my specificationsheet has a size of 213 mb. can this be? and how can i fix this ... mfg. heinz-jürgen sander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09721369"/>
                  </a:ext>
                </a:extLst>
              </a:tr>
              <a:tr h="46738">
                <a:tc>
                  <a:txBody>
                    <a:bodyPr/>
                    <a:lstStyle/>
                    <a:p>
                      <a:pPr algn="r" fontAlgn="b"/>
                      <a:r>
                        <a:rPr lang="de-AT" sz="100" u="none" strike="noStrike">
                          <a:effectLst/>
                        </a:rPr>
                        <a:t>351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have installed Saeles Firstclass WH Neo on Win 7 64 bit (Catch Amplitude E3757). Unfortunately, I do not get a product preview displayed during creation, but always only the first data displayed at the start of creation from the Solarmobile QS-BV070, as a single record. I have already installed the older Ethernet driver as described in the forum and FAQs:  ---------------Often on Windows 7, the common Ethernet drivers are the reason for EM/EMVX creation problems.    Try to use an older Ethernet driver:    - open the device manager, double click on the EtherNet card (TCP/IP protocol), select there "Update driver", "Search for driver software on the computer" and "Select from a list of device drivers on the computer"    - now several drivers should appear in the list . Install the "NWRL compliant 4000 host controller (old)" and then try the creation again.  -----   That at least fixed the creation problems, but unfortunately I still don't have a preview. Can you help me further? Thank you and best regards Theo Pauker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792508671"/>
                  </a:ext>
                </a:extLst>
              </a:tr>
              <a:tr h="0">
                <a:tc>
                  <a:txBody>
                    <a:bodyPr/>
                    <a:lstStyle/>
                    <a:p>
                      <a:pPr algn="r" fontAlgn="b"/>
                      <a:r>
                        <a:rPr lang="de-AT" sz="100" u="none" strike="noStrike">
                          <a:effectLst/>
                        </a:rPr>
                        <a:t>204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In the calculation application in the profit target input I always get the error message: Error parsing XSL data.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31570274"/>
                  </a:ext>
                </a:extLst>
              </a:tr>
              <a:tr h="0">
                <a:tc>
                  <a:txBody>
                    <a:bodyPr/>
                    <a:lstStyle/>
                    <a:p>
                      <a:pPr algn="r" fontAlgn="b"/>
                      <a:r>
                        <a:rPr lang="de-AT" sz="100" u="none" strike="noStrike">
                          <a:effectLst/>
                        </a:rPr>
                        <a:t>401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Error 9000 during installation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87847707"/>
                  </a:ext>
                </a:extLst>
              </a:tr>
              <a:tr h="0">
                <a:tc>
                  <a:txBody>
                    <a:bodyPr/>
                    <a:lstStyle/>
                    <a:p>
                      <a:pPr algn="r" fontAlgn="b"/>
                      <a:r>
                        <a:rPr lang="de-AT" sz="100" u="none" strike="noStrike">
                          <a:effectLst/>
                        </a:rPr>
                        <a:t>108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calling the program Note: Error code: -9 Even after reinstallation the same error message is displayed.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49666667"/>
                  </a:ext>
                </a:extLst>
              </a:tr>
              <a:tr h="0">
                <a:tc>
                  <a:txBody>
                    <a:bodyPr/>
                    <a:lstStyle/>
                    <a:p>
                      <a:pPr algn="r" fontAlgn="b"/>
                      <a:r>
                        <a:rPr lang="de-AT" sz="100" u="none" strike="noStrike">
                          <a:effectLst/>
                        </a:rPr>
                        <a:t>556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The burning is interrupted every time with the following error: Internal problem during execution. And this happens every time during burning. So up to encrypting it goes but further not. We had already created a ticket, but it was closed in the meantime, no idea why. (see ticket 0571516264812282) Kind regards and thanks for your help.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34996512"/>
                  </a:ext>
                </a:extLst>
              </a:tr>
              <a:tr h="0">
                <a:tc>
                  <a:txBody>
                    <a:bodyPr/>
                    <a:lstStyle/>
                    <a:p>
                      <a:pPr algn="r" fontAlgn="b"/>
                      <a:r>
                        <a:rPr lang="de-AT" sz="100" u="none" strike="noStrike">
                          <a:effectLst/>
                        </a:rPr>
                        <a:t>119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error code -9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35353534"/>
                  </a:ext>
                </a:extLst>
              </a:tr>
              <a:tr h="0">
                <a:tc>
                  <a:txBody>
                    <a:bodyPr/>
                    <a:lstStyle/>
                    <a:p>
                      <a:pPr algn="r" fontAlgn="b"/>
                      <a:r>
                        <a:rPr lang="de-AT" sz="100" u="none" strike="noStrike">
                          <a:effectLst/>
                        </a:rPr>
                        <a:t>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Hi! Changed my online collection from Shockwave to XML version today. Why are changes in the collections not taking effect? Cleared cookies and cache. Would like to use the Studio version, but I can't change the preview images, even though they have been deleted in the online organizer - i.e. I have changed the order of the products so or deleted products,so that the preview always shows the first product, but nothing happens. I would be very grateful for any help. Yours sincerely Clara Frieden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94037956"/>
                  </a:ext>
                </a:extLst>
              </a:tr>
              <a:tr h="0">
                <a:tc>
                  <a:txBody>
                    <a:bodyPr/>
                    <a:lstStyle/>
                    <a:p>
                      <a:pPr algn="r" fontAlgn="b"/>
                      <a:r>
                        <a:rPr lang="de-AT" sz="100" u="none" strike="noStrike">
                          <a:effectLst/>
                        </a:rPr>
                        <a:t>101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Helpdesk I can no longer place the display arrow correctly in a frame. It only succeeds once and as soon as I move it forward or back it starts at the beginning of the element. No success with click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20621486"/>
                  </a:ext>
                </a:extLst>
              </a:tr>
              <a:tr h="0">
                <a:tc>
                  <a:txBody>
                    <a:bodyPr/>
                    <a:lstStyle/>
                    <a:p>
                      <a:pPr algn="r" fontAlgn="b"/>
                      <a:r>
                        <a:rPr lang="de-AT" sz="100" u="none" strike="noStrike">
                          <a:effectLst/>
                        </a:rPr>
                        <a:t>289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the download version of Sales firstclass 20 ultimate EMV.    1.how can I burn the program and the additional programs on DVD or how can I install the additional programs. I am always asked to insert the original CD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4004858"/>
                  </a:ext>
                </a:extLst>
              </a:tr>
              <a:tr h="0">
                <a:tc>
                  <a:txBody>
                    <a:bodyPr/>
                    <a:lstStyle/>
                    <a:p>
                      <a:pPr algn="r" fontAlgn="b"/>
                      <a:r>
                        <a:rPr lang="de-AT" sz="100" u="none" strike="noStrike">
                          <a:effectLst/>
                        </a:rPr>
                        <a:t>465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edited process is successfully burned. At least that's what the program tells me. I have burned the process on different DVD color formats and also played on different DVD burners.in any case, the playback is finished after about 1 minute. It does not succeed to see the edited process completely. I bought the software from Warehouse Sales firstclass on 7.4.2010. With kind regards Rüdinger Fass Tellendorfer Str. 87 32115 Bielefeld Tel. 67578 - 5603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21728158"/>
                  </a:ext>
                </a:extLst>
              </a:tr>
              <a:tr h="40518">
                <a:tc>
                  <a:txBody>
                    <a:bodyPr/>
                    <a:lstStyle/>
                    <a:p>
                      <a:pPr algn="r" fontAlgn="b"/>
                      <a:r>
                        <a:rPr lang="de-AT" sz="100" u="none" strike="noStrike">
                          <a:effectLst/>
                        </a:rPr>
                        <a:t>21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recently purchased the new Warehouse Ultimate WH and also registered with you. Now I have a problem with it at the moment. I have started a Ablau, which also contains the order numbers well at the beginning. For this I have created several records with meta connections and an xls file. now I have added a BPN file where you can also see the statistics chart. So there must be an order number, but unfortunately I can't see it when displaying. What is the reason for this? The order numbers of the xls file are there all the time and as soon as the actual process is opened all order numbers are gone. I have just started a new attempt. If I just release the original file and let it calculate, I see the order number as soon as I interrupt the calculation and set the cursor at any position to calculate from there, no order number comes along. Yours sincerely Ludwibg Trenkemann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70930507"/>
                  </a:ext>
                </a:extLst>
              </a:tr>
              <a:tr h="0">
                <a:tc>
                  <a:txBody>
                    <a:bodyPr/>
                    <a:lstStyle/>
                    <a:p>
                      <a:pPr algn="r" fontAlgn="b"/>
                      <a:r>
                        <a:rPr lang="de-AT" sz="100" u="none" strike="noStrike">
                          <a:effectLst/>
                        </a:rPr>
                        <a:t>126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need to quickly create a billing process and my program 2007/2008 does not work? why not. It always shows the Smartcard Divice... cannot execute this format. The currently used device identifier is not within the allowed range for your system. I would be very grateful for a quick reply.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03849147"/>
                  </a:ext>
                </a:extLst>
              </a:tr>
              <a:tr h="0">
                <a:tc>
                  <a:txBody>
                    <a:bodyPr/>
                    <a:lstStyle/>
                    <a:p>
                      <a:pPr algn="r" fontAlgn="b"/>
                      <a:r>
                        <a:rPr lang="de-AT" sz="100" u="none" strike="noStrike">
                          <a:effectLst/>
                        </a:rPr>
                        <a:t>344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My EM scanner records the sequences on a card. From there I would like to transfer the sequence to the pc. But the em scanner is not found. What to do?     -----Original message----- have installed the software under windows 7. nevertheless the EM data scanner is not found. have also chosen the way about the compatibility mode incl. download of the burn drivers. no result. question: is there an upgrade for windows 7 or what else can I do? mfg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38586290"/>
                  </a:ext>
                </a:extLst>
              </a:tr>
              <a:tr h="43628">
                <a:tc>
                  <a:txBody>
                    <a:bodyPr/>
                    <a:lstStyle/>
                    <a:p>
                      <a:pPr algn="r" fontAlgn="b"/>
                      <a:r>
                        <a:rPr lang="de-AT" sz="100" u="none" strike="noStrike">
                          <a:effectLst/>
                        </a:rPr>
                        <a:t>20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am copying my processes from my digital reader5 to my computer. During the creation, I switched from matrix to barcode with the external scanner, and there was always a missing order number. When transferring to the computer, the following happensThe project is transferred completely, but when converting to SFCWH afterwards, the process ends with the dropout, although the whole project is there according to the amount of data. Under Paymentreader the whole project is visible, but at the interruption there is no more order number. I have imported the project again with another process program -&gt; there it works. Under SFCWh then viewed the order number is entered from the suspension only half. This happens almost with every project with the switch from matrix to barcode during a creation with the card reader. The same effect also occurs with SFC20. Can you explain to me that this works with another Sals program but not with yours?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68332824"/>
                  </a:ext>
                </a:extLst>
              </a:tr>
              <a:tr h="34298">
                <a:tc>
                  <a:txBody>
                    <a:bodyPr/>
                    <a:lstStyle/>
                    <a:p>
                      <a:pPr algn="r" fontAlgn="b"/>
                      <a:r>
                        <a:rPr lang="de-AT" sz="100" u="none" strike="noStrike">
                          <a:effectLst/>
                        </a:rPr>
                        <a:t>525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is it possible to edit a sequence file with the following data error-free (without stalling in the preview window) with Warehouse 21: 65 segments record 26,101 processing rate 55tg 40kj 18 records (data count) 300.5 Mbyte (data size) 112:17,C2 (statistics format) 01674 kBit/s (data rate) 11140 kBit/s (total bitrate) Wok It process (element type) I have to edit a sequence for the university and all files have the same format. Unfortunately, the individual files are only played haltingly in the preview window, which makes my work much more difficult. If this is just a configuration issue, I would greatly appreciate a helpful response. My computer has an Intel Core W6-621M Processor with an NVIDIA Roed Geforce EMV 3211 graphics card. Thank you in advance, Jenny Fröbel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22859798"/>
                  </a:ext>
                </a:extLst>
              </a:tr>
              <a:tr h="0">
                <a:tc>
                  <a:txBody>
                    <a:bodyPr/>
                    <a:lstStyle/>
                    <a:p>
                      <a:pPr algn="r" fontAlgn="b"/>
                      <a:r>
                        <a:rPr lang="de-AT" sz="100" u="none" strike="noStrike">
                          <a:effectLst/>
                        </a:rPr>
                        <a:t>495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have Warehouse product Ultimate WH installed a few days ago and try to edit a product, then the message appeared that Warehouse has caused a serious error. A system start was only possible again after repair. Now I get the message that the files cannot be written to the program folder. In addition, I can no longer load products. The message "Codec to import this file is not available" appears. The "Help" function does not respond.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1266957"/>
                  </a:ext>
                </a:extLst>
              </a:tr>
              <a:tr h="0">
                <a:tc>
                  <a:txBody>
                    <a:bodyPr/>
                    <a:lstStyle/>
                    <a:p>
                      <a:pPr algn="r" fontAlgn="b"/>
                      <a:r>
                        <a:rPr lang="de-AT" sz="100" u="none" strike="noStrike">
                          <a:effectLst/>
                        </a:rPr>
                        <a:t>482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exporting or when I want to use the specificationsheet preview, the program shows me "Native error". No further details about this supposed error. By the way, I use Win 7 and start the program (Specs Manager 9 collector) as administrator. Even unmodified designs cannot be exported.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703557879"/>
                  </a:ext>
                </a:extLst>
              </a:tr>
              <a:tr h="0">
                <a:tc>
                  <a:txBody>
                    <a:bodyPr/>
                    <a:lstStyle/>
                    <a:p>
                      <a:pPr algn="r" fontAlgn="b"/>
                      <a:r>
                        <a:rPr lang="de-AT" sz="100" u="none" strike="noStrike">
                          <a:effectLst/>
                        </a:rPr>
                        <a:t>80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want to put together a product preview with data and processes. The wdt data can be imported as desired. Processes with the prc format are not accepted. Do I have to convert the files (how?) or do I have to activate an unlock (which I am not asked for). The hint message is: "File type cannot be opened". I have the prc-files on the same file on the harddisk as the wdt-files. The objects are recorded with a Solarmobile FMV-ZU0. Thank you for your support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71334246"/>
                  </a:ext>
                </a:extLst>
              </a:tr>
              <a:tr h="0">
                <a:tc>
                  <a:txBody>
                    <a:bodyPr/>
                    <a:lstStyle/>
                    <a:p>
                      <a:pPr algn="r" fontAlgn="b"/>
                      <a:r>
                        <a:rPr lang="de-AT" sz="100" u="none" strike="noStrike">
                          <a:effectLst/>
                        </a:rPr>
                        <a:t>212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Ladies and Gentlemen I have from you 3Produkt programs Warehouse 8 Warehouse 10first Class and Warehouse 11 first Class. Now I have a new computer with Windows 7 and all 3 are for the cat. Since I like to work with their programs I bought from them Warehouse 12.what can I do with the 3Programme??mitWarehouse 10 work I zb;gern. so give away or? with Tycoon I could make all programs with Upgrad for window 7 again usable.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19692138"/>
                  </a:ext>
                </a:extLst>
              </a:tr>
              <a:tr h="0">
                <a:tc>
                  <a:txBody>
                    <a:bodyPr/>
                    <a:lstStyle/>
                    <a:p>
                      <a:pPr algn="r" fontAlgn="b"/>
                      <a:r>
                        <a:rPr lang="de-AT" sz="100" u="none" strike="noStrike">
                          <a:effectLst/>
                        </a:rPr>
                        <a:t>220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Have new windows7, DVD / and vindows firstclass2009 neo no longer load on windows7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07349329"/>
                  </a:ext>
                </a:extLst>
              </a:tr>
              <a:tr h="326639">
                <a:tc>
                  <a:txBody>
                    <a:bodyPr/>
                    <a:lstStyle/>
                    <a:p>
                      <a:pPr algn="r" fontAlgn="b"/>
                      <a:r>
                        <a:rPr lang="de-AT" sz="100" u="none" strike="noStrike">
                          <a:effectLst/>
                        </a:rPr>
                        <a:t>516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Addendum to d. already closed ticket#: 1633443022242217: Hello Mr. Krempler,    first of all I wish you happy holidays to have had and all the best and mainly health for the new year !    Unfortunately, I have to contact you again, as I continue to have problems loading the drains at all. I have tried several times to load the driver version according to your explanations. I have a Jiaoda - Notebook N 25 L - storage capacity 2.048 - operating system Windows XP So: - first waited that updates for the protection programs were completed - plugged     the USB - stick without any other extension cables at the back of the notebook ( what function has the button on d. USB - Sick ??? ) - saved the driver version    http://download.warehouse.net/warehouse_usb-prozessverwalter_5_(yellow_white)_en-4.zip     on the desktop. - then    extracted to drive C. - then tried to run setup.exe.     And here the problem begins: I clicked with the right mouse button on the EXE - file,     =&gt; execute as selected, but what is meant by administrator ?     here always comes the question : which user account should be used ?     I clicked on current user ( Notebook Hanfke ) + OK.     Then always comes the message: Error saving at the current location.    After a few attempts to download the software I was sure that it worked, there was no error message. Also it was in the list in Control Panel / Add/Remove Programs, so I thought everything is ok now.    - now I tried if I can import a sequence from the data scanner ( Powerread / Mini EM `s ). So data scanner connected with the connection cable see figure 1 ==&gt; question: what is with the left plug ? Now in the program Warehouse Sales firstclass WH the blue button pressed ==&gt; as creation source top right EM - card reader selected. Now came the hint , that no connection to the data scanner is established, even if I set it to scan before. I could only import from the data scanner as a single data record.    - Transferring from XLS - process scanner:    Connected with jack cable, see Figure 3, the import worked after I had pressed the gray button     on the USB stick (I saw the process displayed on the monitor of the Warehouse Sales program). ) - When I wanted to pull the sequence now on the schedulingview, appeared there only 1 data record! So not every single record of the flow.    When pressing billing on this data, the whole imported flow is displayed, but not in individual records.    - I have not tried the transfer from the POS system. It is a brand new system Accountenance Art 75 LED with internal memory    ( bought September 2010 )    Question: is for this the cable see figure 2 ?         The POS system does not have a connection socket for this. Or is it only possible with the jack cables ?    Since I could not import as desired, I have now uninstalled everything after Christmas and again installed the software Warehouse Sales Firstclass WH and wanted to install again via the download the software for the process manager. But now it does not work with the software USB process manager at all. Every attempt failed. I also tried saving it first to my own files and then extracted to the C drive. Finally I get the error message: Error saving One .......    more question: if I want to close the Sales firstclass WH program, i.e. click on the X, it could                              never be closed (the computer always had to be shut down).    I am simply in despair. I just don't have the computer knowledge to see where I might have made what mistake. With your explanation: If there are already drivers on your PC, first select the option Uninstall or Uninstall                                and then start the installation again. I do not get along. I may be removing the wrong programs and creating havoc in my computer.    I did not think that it is so difficult to set up your process program, rather to make the right connection for the transfer. Probably knowledge is assumed here, which I do not have . And the USB - process manager set did not come with a manual either.    I hope that you can help me or explain it to me so exactly step by step, so that I get everything installed correctly.    With kind regards Your desperate    Daniela Hanfke, Bremerhaven----------------------------------------------------------------------------------------------------     ----- Original Message-----      Dear Daniela Hanfke, Thank you for contacting us. Before starting the creation, please remove all USB-connected devices (except mouse and keyboard) that are not necessary during the creation to avoid possible conflicts. Then please use another USB port on your PC for the analog creation. Do not use USB distributors (hubs). Please connect the USB process manager directly to your PC (without USB extension). If you have always used the back inputs of your PC so far, please connect the process manager to a USB interface on the front of your PC for a test.     Please then install the current driver version of your USB process manager from here: http://download.warehouse.net/warehouse_usb-prozessverwalter_5_(rot_weiss)_en-4.zip First download the archive to your PC and unpack / extract the directory completely into a folder on your PC. For the installation, close all running protection programs on your PC (firewall, antivirus software) and then execute the setup.exe from the above directory. The drivers should then be installed. If there are already drivers on your PC, click on the Uninstall option first and then start the installation again. Please run the setup.exe as administrator. To do this, right-click on the EXE file and click on "Run as " and then "Administrator". If the drivers are installed, please try to create them again using the USB device and your WAREHOUSE program. If the creations are incomplete, please click on the "Advanced Settings" button and enable the "Optimize for older and low performance computers" option. Then select the option "User defined" under "Creation size" and remove the specified value under "Manual calculation correction" in the window that then appears, so that this can be regenerated for the next creations.    Yours sincerely, Karl Krempler ****************************************************************** * Unfortunately, the mail cannot be sorted * * if the subject has been changed! Please use the reply function of your mail     * * program without changing the subject.                       * ****************************************************************** WAREHOUSE Software GmbH Karl Krempler Support Manager P.O. Box 574717 584797 Leipzig Tel. Helpdesk Germany: 0800/1453784 (1,99 Euro/Min.) Tel. Helpdesk Austria: 0800/765424 (1,79 Euro/Min.) Tel. Helpdesk Switzerland: 0800/387512 (1,80 CHF/Min.) http://www.warehouse.com BRB 787808 B | Managing Board: Theo Malkener | Helmut Honig | Florian Raus NOTE: This is a confidential message and intended only for the addressee. It is not allowed to duplicate this message or send it to third parties. Please also use our provided instruction videos These explain the most important steps. You will find them in the help menu of your system.    For further information, please refer to "Tips and tricks" on our helpdesk page   . http://helpdesk.warehouse.net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789903039"/>
                  </a:ext>
                </a:extLst>
              </a:tr>
              <a:tr h="0">
                <a:tc>
                  <a:txBody>
                    <a:bodyPr/>
                    <a:lstStyle/>
                    <a:p>
                      <a:pPr algn="r" fontAlgn="b"/>
                      <a:r>
                        <a:rPr lang="de-AT" sz="100" u="none" strike="noStrike">
                          <a:effectLst/>
                        </a:rPr>
                        <a:t>82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While testing a small data preview I encountered the next problem. I can't run sales processes of my .PRC type card reader properly. The process is read in, but it does not show any reasonable data.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70168740"/>
                  </a:ext>
                </a:extLst>
              </a:tr>
              <a:tr h="0">
                <a:tc>
                  <a:txBody>
                    <a:bodyPr/>
                    <a:lstStyle/>
                    <a:p>
                      <a:pPr algn="r" fontAlgn="b"/>
                      <a:r>
                        <a:rPr lang="de-AT" sz="100" u="none" strike="noStrike">
                          <a:effectLst/>
                        </a:rPr>
                        <a:t>497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can export my flows to xls but cannot read/import my xls team processes. Quite sure it is not an access error. How to solve this?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05038955"/>
                  </a:ext>
                </a:extLst>
              </a:tr>
              <a:tr h="0">
                <a:tc>
                  <a:txBody>
                    <a:bodyPr/>
                    <a:lstStyle/>
                    <a:p>
                      <a:pPr algn="r" fontAlgn="b"/>
                      <a:r>
                        <a:rPr lang="de-AT" sz="100" u="none" strike="noStrike">
                          <a:effectLst/>
                        </a:rPr>
                        <a:t>457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can no longer import prc files into my projects. Already the preview can't be viewed with Sales firstclass, the program doesn't react anymore. But the prc-files can be viewed in the paymentreader as well as in the workittool. Surprisingly, I was able to import prc files into a project, these also worked properly. Currently, the above error picture, and the already imported files no longer have order numbers.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97430805"/>
                  </a:ext>
                </a:extLst>
              </a:tr>
              <a:tr h="0">
                <a:tc>
                  <a:txBody>
                    <a:bodyPr/>
                    <a:lstStyle/>
                    <a:p>
                      <a:pPr algn="r" fontAlgn="b"/>
                      <a:r>
                        <a:rPr lang="de-AT" sz="100" u="none" strike="noStrike">
                          <a:effectLst/>
                        </a:rPr>
                        <a:t>33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and good day, have since yesterday Sales Firstclass 19 special edition installed-registered and then imported me the sales files from the memory card and when displaying the expiry, comes simply no order number. When I run the expiration from the card reader, then the order number is present. Can you please help me, do not know more. Thank you and best regards Kerstin Michaelis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70952060"/>
                  </a:ext>
                </a:extLst>
              </a:tr>
              <a:tr h="0">
                <a:tc>
                  <a:txBody>
                    <a:bodyPr/>
                    <a:lstStyle/>
                    <a:p>
                      <a:pPr algn="r" fontAlgn="b"/>
                      <a:r>
                        <a:rPr lang="de-AT" sz="100" u="none" strike="noStrike">
                          <a:effectLst/>
                        </a:rPr>
                        <a:t>479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Helpdesk Team! Since yesterday I get the following error message when I want to export the datasheet (as specs.xml) or unlock it: "Error from Warehouse Specs Manager. Native error."    Since this is my first time using your program, I don't know if it's actually you or it's me. Please help me. Thank you very much! Mfg, Tatjana Notinger tatjana.notinger@gmx.at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40401885"/>
                  </a:ext>
                </a:extLst>
              </a:tr>
              <a:tr h="0">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Ladies and Gentlemen,    unfortunately, as of today I can no longer manage my collections. Nothing happens when I select the corresponding button. Can you fix this error? Yours sincerely Kruksel Gueney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97417319"/>
                  </a:ext>
                </a:extLst>
              </a:tr>
              <a:tr h="28078">
                <a:tc>
                  <a:txBody>
                    <a:bodyPr/>
                    <a:lstStyle/>
                    <a:p>
                      <a:pPr algn="r" fontAlgn="b"/>
                      <a:r>
                        <a:rPr lang="de-AT" sz="100" u="none" strike="noStrike">
                          <a:effectLst/>
                        </a:rPr>
                        <a:t>541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Burning after DirectEditing Processing etc. runs normally until the message "Disc is being burned". Then there is an abort with "Internal problem during execution" and an additional note "No access rights to the drive. Possibly it is locked by another application".    What can be done here? After DirectEditing, if I only change the flow display, then the burning works. I had this problem before with the NEO2009 version from time to time, but after several aborts it always worked again. I have uninstalled the NEO2009 version in the meantime. Do the two program versions actually bite each other, if one both installed laesst?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93676456"/>
                  </a:ext>
                </a:extLst>
              </a:tr>
              <a:tr h="34298">
                <a:tc>
                  <a:txBody>
                    <a:bodyPr/>
                    <a:lstStyle/>
                    <a:p>
                      <a:pPr algn="r" fontAlgn="b"/>
                      <a:r>
                        <a:rPr lang="de-AT" sz="100" u="none" strike="noStrike">
                          <a:effectLst/>
                        </a:rPr>
                        <a:t>460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recently purchased Sales firstclass 20 and have the following problem. I enter my flow from the card reader, edit the orders and burn a DVD. This created DVD is not readable on my LG Blu-Ray Disc/DVD drive BH-10LS. The DVD is not recognized by the editor. Also a created CWEMVX is not recognized. If I do not burn the created sequence data directly to DVD, but output it to a directory and then burn the DVD data from the directory to a DVD with "Nero", the LG Blu-Ray Disc/DVD drive BH-10LS plays the DVD correctly. Apparently the problem is the burning program that is integrated in Sales firstclass 20. What can I do here ? I ask for reply by mail to Gerhard.Kleppa@online.de Yours sincerely Gerhard Kleppa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843047935"/>
                  </a:ext>
                </a:extLst>
              </a:tr>
              <a:tr h="0">
                <a:tc>
                  <a:txBody>
                    <a:bodyPr/>
                    <a:lstStyle/>
                    <a:p>
                      <a:pPr algn="r" fontAlgn="b"/>
                      <a:r>
                        <a:rPr lang="de-AT" sz="100" u="none" strike="noStrike">
                          <a:effectLst/>
                        </a:rPr>
                        <a:t>574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Warehouse staff, the Sales 19 Ultimate program does not create under Windows 7 Home Ultimate. The message "No connection to the hardware could be established" always appears. I own the Trendset Process-Box with EtherNet connection, a model that is about 5 years old. Until now, it has always worked with all your versions of Sales firstclass programs. With Windows Vista the creation also works with Sales 19 Ultimate but not with Windows 7. Apparently the EtherNet interface is not recognized.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51927680"/>
                  </a:ext>
                </a:extLst>
              </a:tr>
              <a:tr h="0">
                <a:tc>
                  <a:txBody>
                    <a:bodyPr/>
                    <a:lstStyle/>
                    <a:p>
                      <a:pPr algn="r" fontAlgn="b"/>
                      <a:r>
                        <a:rPr lang="de-AT" sz="100" u="none" strike="noStrike">
                          <a:effectLst/>
                        </a:rPr>
                        <a:t>290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want to install the additional programs of Sfc 20 ultimate. I always get the error message "The installation program for "XtraGood Calculage" could not be opened on the installation medium......" although the DVD is inserted. The programs cannot be installed from DVD either. How can I install the additional programs?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55948257"/>
                  </a:ext>
                </a:extLst>
              </a:tr>
              <a:tr h="87168">
                <a:tc>
                  <a:txBody>
                    <a:bodyPr/>
                    <a:lstStyle/>
                    <a:p>
                      <a:pPr algn="r" fontAlgn="b"/>
                      <a:r>
                        <a:rPr lang="de-AT" sz="100" u="none" strike="noStrike">
                          <a:effectLst/>
                        </a:rPr>
                        <a:t>79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would like to ask for your help directly today. I have been working with your software for a long time, also nicely faithfully purchased your not too little offered product updates from you. Now currently with the above software. I like your way of building the software otherwise I would not buy it. However, now I am a little frustrated. In your advertisement it says that one can export a product preview as a process, copy it stored under "WAREHOUSE" to an SD card and then display it on an external presentation device. Now I have a device "GOMER SV7327" where the manufacturer promises to play the following process formats- .PRC; .CRV; DATE 2 &amp; 5 also there is a sample process in .dat format on the internal memory. However I am unable to play my product previews on there it only recognizes products, when I copy a TEST PROCESS on it it does recognize it as a "process icon" but it says "the type is not supported". After some time in your forum , even with good answers , I do not advance. I am always told to look for decryption procedures "they are in the manual "but not on my presentation device". I really ask for your help if possible with detailed instructions on how to do it.    Now you make advertisement with your presentation devices in connection with a program , does it really go with this device.    Now to my way of working: I would like to show only on the presentation device some products as a process with inserted text and product data, my large product previews I would like to be able to play then already on the beamer, so on DVD . I work with the program "Product Manager 12 full version or also with the version Digital Product Manager 13 (was with on the program product in the IT &amp; OFFICE catalog 13firstclass) and there are also the .PRC processes displayed, which again on the 12er does not go.     I would be happy if you answer me and also help me to finally end this problem, which has already cost me hours of nights can. Or do I have to buy a new presentation device again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08319610"/>
                  </a:ext>
                </a:extLst>
              </a:tr>
              <a:tr h="0">
                <a:tc>
                  <a:txBody>
                    <a:bodyPr/>
                    <a:lstStyle/>
                    <a:p>
                      <a:pPr algn="r" fontAlgn="b"/>
                      <a:r>
                        <a:rPr lang="de-AT" sz="100" u="none" strike="noStrike">
                          <a:effectLst/>
                        </a:rPr>
                        <a:t>184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Program product in OFFICE catalog first Class 14 When I drag statistics (XLS)on my product preview in the scheduling view, so I can not see these statistics when the presentation runs. I see that it is there, but there is no order number I can however include and see the statistics in the program from the file without any problems. so my hardware should be addressed by the program What is the reason that I selected the data tables as the default format?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77652679"/>
                  </a:ext>
                </a:extLst>
              </a:tr>
              <a:tr h="0">
                <a:tc>
                  <a:txBody>
                    <a:bodyPr/>
                    <a:lstStyle/>
                    <a:p>
                      <a:pPr algn="r" fontAlgn="b"/>
                      <a:r>
                        <a:rPr lang="de-AT" sz="100" u="none" strike="noStrike">
                          <a:effectLst/>
                        </a:rPr>
                        <a:t>616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supporters, I have properly registered my product and performed the registration! However, when I want to update the program via the network, the system asks me for the registration number; consequently, I can not update the program. Please give me an answer to this! What do I have to do? Many greetings! Damian Brecht Thank you very much! dam.brecht@t-online.de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02447814"/>
                  </a:ext>
                </a:extLst>
              </a:tr>
              <a:tr h="0">
                <a:tc>
                  <a:txBody>
                    <a:bodyPr/>
                    <a:lstStyle/>
                    <a:p>
                      <a:pPr algn="r" fontAlgn="b"/>
                      <a:r>
                        <a:rPr lang="de-AT" sz="100" u="none" strike="noStrike">
                          <a:effectLst/>
                        </a:rPr>
                        <a:t>610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Madam,unfortunately I can't use my registration.I made a mistake when I registered for the first time.I gave an incomplete mail address.When I log in now,the message appears that the serial number is already in use. What can I do?My complete mail address ist:detlev.hall2610@googlemail.com!!!!!!Bei Anmeldunghabe I detlev.hall@googlemail.com indicated ,the password is:max0202 please for correction to the registration or a deletion,so that I can register the product again !Please mail to :detlev.hall2610@google.com - thank you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69981110"/>
                  </a:ext>
                </a:extLst>
              </a:tr>
              <a:tr h="0">
                <a:tc>
                  <a:txBody>
                    <a:bodyPr/>
                    <a:lstStyle/>
                    <a:p>
                      <a:pPr algn="r" fontAlgn="b"/>
                      <a:r>
                        <a:rPr lang="de-AT" sz="100" u="none" strike="noStrike">
                          <a:effectLst/>
                        </a:rPr>
                        <a:t>318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an emAIL ADDRESS HAS CHANGED... From karl.werner@veto-airo.at to karl.werner@ondrupf.com Please aendern! have software aud new pc installed, could not register with new address and can zz not burn as well as short prc read in. hope that with new registration everything works. what costs an update from 11.0 to 13.0? please answer ondrupf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03407870"/>
                  </a:ext>
                </a:extLst>
              </a:tr>
              <a:tr h="31188">
                <a:tc>
                  <a:txBody>
                    <a:bodyPr/>
                    <a:lstStyle/>
                    <a:p>
                      <a:pPr algn="r" fontAlgn="b"/>
                      <a:r>
                        <a:rPr lang="de-AT" sz="100" u="none" strike="noStrike">
                          <a:effectLst/>
                        </a:rPr>
                        <a:t>357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Request was already made yesterday, today at 14 o'clock still no receipt confirmation, now therefore once again another attempt. According to your description I wanted to install the DVD Process Manager - failed! Installshield reports: 1133: Unable to finish installation. 2.try via FAQ: Downloaded the driver for the yellow-white DVD Process Manager via http://download.warehouse.net/treiber_warehouse_dvd-prozessverwalter_5_de.zip and tried to install it with setup.exe - again failed - same message as above. What should I do now? Please give me detailed step-by-step instructions (understandable for the layman), otherwise I will have to take your software back to the shop.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8503677"/>
                  </a:ext>
                </a:extLst>
              </a:tr>
              <a:tr h="0">
                <a:tc>
                  <a:txBody>
                    <a:bodyPr/>
                    <a:lstStyle/>
                    <a:p>
                      <a:pPr algn="r" fontAlgn="b"/>
                      <a:r>
                        <a:rPr lang="de-AT" sz="100" u="none" strike="noStrike">
                          <a:effectLst/>
                        </a:rPr>
                        <a:t>285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can no longer install my add-ons xtraGOOD Corporare 5 and xtraGOOD Calculage in the window- Enter your serial number- because nothing can be entered here. All other entries were ok. I received the upgrade Warehouse Sales firstclass 20 Ultimate EMV only on 23.04. 2011. I already own Warehouse Sales firstclass 19 Neo.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892276512"/>
                  </a:ext>
                </a:extLst>
              </a:tr>
              <a:tr h="31188">
                <a:tc>
                  <a:txBody>
                    <a:bodyPr/>
                    <a:lstStyle/>
                    <a:p>
                      <a:pPr algn="r" fontAlgn="b"/>
                      <a:r>
                        <a:rPr lang="de-AT" sz="100" u="none" strike="noStrike">
                          <a:effectLst/>
                        </a:rPr>
                        <a:t>592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hi, I have purchased SfC19 and have trouble with Install under XP(1.5GB Ram;3,1Ghz process).All my vesuche end at...bei Umlun des P.Speicher,ist ein Problem...Software nicht nützen können...??? wohl bekante problem wie ich bei FAQ s lesen darf.Er tut trotzdem fertigstellen aber sofort die meldung,,...Sales firstclass .exe hat ein Problem festgestellt ...beenden.!!! so is not at all usable on my XP Rechner. Avira have Zu...Viren ; Opehr 8.8 installed; Warehouse all remnants from Regedit removed Produktprog is gone hfd34.dll gone all databanks deleted not help Please for expert help or is DVD defective At Vista (notebook) the install.has succeeded but for prozessbearb. would like to use my desktop computer Please for support mfg V.C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24935904"/>
                  </a:ext>
                </a:extLst>
              </a:tr>
              <a:tr h="0">
                <a:tc>
                  <a:txBody>
                    <a:bodyPr/>
                    <a:lstStyle/>
                    <a:p>
                      <a:pPr algn="r" fontAlgn="b"/>
                      <a:r>
                        <a:rPr lang="de-AT" sz="100" u="none" strike="noStrike">
                          <a:effectLst/>
                        </a:rPr>
                        <a:t>508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We have everything properly connected, yet no data and order numbers on Preview. Is it true that everything should be disabled (firewall and antivirus)!? We find that very insecure, then everyone has access to our PC at that moment! Is there an alternative?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17581953"/>
                  </a:ext>
                </a:extLst>
              </a:tr>
              <a:tr h="28078">
                <a:tc>
                  <a:txBody>
                    <a:bodyPr/>
                    <a:lstStyle/>
                    <a:p>
                      <a:pPr algn="r" fontAlgn="b"/>
                      <a:r>
                        <a:rPr lang="de-AT" sz="100" u="none" strike="noStrike">
                          <a:effectLst/>
                        </a:rPr>
                        <a:t>181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my beloved tool 'Warehouse processes in OFFICE catalog 11' is limping in one place. I have order number problems with direct creation. The order number value is only created via scanner. Only the scanner can be selected as the scan source. I have searched all possible forums and found out that I am missing a driver: "Broadband" or "Stream". The driver is also not to be found under deactivated drivers. I have a notebook CATCH Megatron 8337 with Win.7 - 64 installed.     Experts say: ?Warehouse should provide the required driver? like e.g. with the tool "Total Scanner" I ask you for appropriate remedy. With kind regards, August Tarkan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24959983"/>
                  </a:ext>
                </a:extLst>
              </a:tr>
              <a:tr h="28078">
                <a:tc>
                  <a:txBody>
                    <a:bodyPr/>
                    <a:lstStyle/>
                    <a:p>
                      <a:pPr algn="r" fontAlgn="b"/>
                      <a:r>
                        <a:rPr lang="de-AT" sz="100" u="none" strike="noStrike">
                          <a:effectLst/>
                        </a:rPr>
                        <a:t>345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Unfortunately, the above points do not solve my problem. Greeting -----Original Message-----     Hello! I would like to connect my card reader \"Powerread XD 33\" to my netbook \"Acer Makuyan 7067; purchase date 11/2010) and use it to transfer EMV data from an EMV mini EM card. Unfortunately I always get the message \"No connection could be established with the hardware\". I have connected the hardware via Ethernet. The free Windows Budget Creator does not make any problems and works without any problems! So I must conclude that the netbook recognizes my card reader very well. Where is the problem with Warehouse? Greetings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00632821"/>
                  </a:ext>
                </a:extLst>
              </a:tr>
              <a:tr h="0">
                <a:tc>
                  <a:txBody>
                    <a:bodyPr/>
                    <a:lstStyle/>
                    <a:p>
                      <a:pPr algn="r" fontAlgn="b"/>
                      <a:r>
                        <a:rPr lang="de-AT" sz="100" u="none" strike="noStrike">
                          <a:effectLst/>
                        </a:rPr>
                        <a:t>571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Today I got the error "WMEM reports disc build exception: 026416f5" for the first time while encrypting. I need the DVD urgently. This error occurred now for the first time after the last update. Please send me urgent information to solve the problem.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38083425"/>
                  </a:ext>
                </a:extLst>
              </a:tr>
              <a:tr h="0">
                <a:tc>
                  <a:txBody>
                    <a:bodyPr/>
                    <a:lstStyle/>
                    <a:p>
                      <a:pPr algn="r" fontAlgn="b"/>
                      <a:r>
                        <a:rPr lang="de-AT" sz="100" u="none" strike="noStrike">
                          <a:effectLst/>
                        </a:rPr>
                        <a:t>110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purchased an update DVD Sfc 20 Ultimate EMV on 12.12.11. Previous version: Sfc 19 Ultimate. After reading the update follows the message: Installation finished. Sfc 20 Ultimate then starts up by itself. I have no possibility to enter activation codes. In addition, error code 9 appears. I have carried out the problem solving described by you, without anything changing. Can you please help me?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71156035"/>
                  </a:ext>
                </a:extLst>
              </a:tr>
              <a:tr h="0">
                <a:tc>
                  <a:txBody>
                    <a:bodyPr/>
                    <a:lstStyle/>
                    <a:p>
                      <a:pPr algn="r" fontAlgn="b"/>
                      <a:r>
                        <a:rPr lang="de-AT" sz="100" u="none" strike="noStrike">
                          <a:effectLst/>
                        </a:rPr>
                        <a:t>323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since I have windows 7, the program does not recognize my burner. I finished the first product preview with windows 7 and it does not work. With XP there were never any problems. Hopefully you can help me. Gesine reader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23472390"/>
                  </a:ext>
                </a:extLst>
              </a:tr>
              <a:tr h="0">
                <a:tc>
                  <a:txBody>
                    <a:bodyPr/>
                    <a:lstStyle/>
                    <a:p>
                      <a:pPr algn="r" fontAlgn="b"/>
                      <a:r>
                        <a:rPr lang="de-AT" sz="100" u="none" strike="noStrike">
                          <a:effectLst/>
                        </a:rPr>
                        <a:t>146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now ordered Sales firstclass 20 from Warehouse and installed it. The minimum requirement of my system is given. But also this program does not start. It comes: "Load interface and setup displays" then nothing. The activation code is not requested.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45491860"/>
                  </a:ext>
                </a:extLst>
              </a:tr>
              <a:tr h="0">
                <a:tc>
                  <a:txBody>
                    <a:bodyPr/>
                    <a:lstStyle/>
                    <a:p>
                      <a:pPr algn="r" fontAlgn="b"/>
                      <a:r>
                        <a:rPr lang="de-AT" sz="100" u="none" strike="noStrike">
                          <a:effectLst/>
                        </a:rPr>
                        <a:t>612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bought the product Sales Firstclass 18 Neo on Ebay from a private buyer, the seller assured me that he has completely uninstalled the product and there are no copies. He also assured me in writing. I have now installed the product it also works. Now I would like to register it but I can not because it is already registered for another e-mail. Without the registration I am missing some details of this program. What can I do, how much will it cost me?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13896684"/>
                  </a:ext>
                </a:extLst>
              </a:tr>
              <a:tr h="49848">
                <a:tc>
                  <a:txBody>
                    <a:bodyPr/>
                    <a:lstStyle/>
                    <a:p>
                      <a:pPr algn="r" fontAlgn="b"/>
                      <a:r>
                        <a:rPr lang="de-AT" sz="100" u="none" strike="noStrike">
                          <a:effectLst/>
                        </a:rPr>
                        <a:t>379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Warehouse Helpdesk, when I work with the overlay and ved backcalculating setting. Then my process stalls extremely on large input data. When I look at it directly with the process scanner on the screen, there is no stalling at all. I also tried with bed, but the process data is displayed many times. You can imagine that the data is opened and closed one by one. Of course you would have to do this very fast. Without backcalculating there are a lot of empty columns. These were all the settings that the software has available. Now I don't know how I can create my processes without stalling with Warehouse... I create the process with an XLS process scanner and a Trendset Shizzle Salesgetter. I have to say that this error does not occur at all with Trendset's own program. Therefore, it is clearly due to my sales firstclass 20 software. However, I would like to get this error eliminated, because I like sales firstclass better than Trendst shizzle. As I have read in forums, I am not the only one with this error. Are there any updates or workarounds for this rough problem at some point? Thank you Yours sincerely Frank Elster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8091842"/>
                  </a:ext>
                </a:extLst>
              </a:tr>
              <a:tr h="37408">
                <a:tc>
                  <a:txBody>
                    <a:bodyPr/>
                    <a:lstStyle/>
                    <a:p>
                      <a:pPr algn="r" fontAlgn="b"/>
                      <a:r>
                        <a:rPr lang="de-AT" sz="100" u="none" strike="noStrike">
                          <a:effectLst/>
                        </a:rPr>
                        <a:t>439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Warehouse Team, I have purchased the program Warehouse Specs Manager9 from you. Now that I have created my details sheet (previously created with Specster) from scratch with your software and now want to convert them, I get the error message that I do not have enough memory. Since the detailsheet has 570MB so far, but is still to be erwitert I need your help urgently. please give me briefly what settings I have to make (images all have 75 dpi) so that the program does not need 1.5GB for a 70MB detailsheet when converting. thank you in advance Peter Kleierer Bachstraße 4417273 Fischbach Fon: +49 4287 0056 email: info@kleiri4.de http://www.kleiri4.de PS: enclosed configuration of my PCData from my PC: Processor: 5700 QuadCore Memory 8GB free hard disk space: 550GB Operating system Windows 7 Ultimate 32bit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2494229"/>
                  </a:ext>
                </a:extLst>
              </a:tr>
              <a:tr h="0">
                <a:tc>
                  <a:txBody>
                    <a:bodyPr/>
                    <a:lstStyle/>
                    <a:p>
                      <a:pPr algn="r" fontAlgn="b"/>
                      <a:r>
                        <a:rPr lang="de-AT" sz="100" u="none" strike="noStrike">
                          <a:effectLst/>
                        </a:rPr>
                        <a:t>604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registered the product, but I cannot start the program. It aborts every time. The first thing that appears is the registration prompt. It is displayed with already registered. when I press "start" everything aborts. Why do I have to register the product at all if I have a valid serial number? The questions to be asked are my personal data, which is nobody's business.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90247217"/>
                  </a:ext>
                </a:extLst>
              </a:tr>
              <a:tr h="0">
                <a:tc>
                  <a:txBody>
                    <a:bodyPr/>
                    <a:lstStyle/>
                    <a:p>
                      <a:pPr algn="r" fontAlgn="b"/>
                      <a:r>
                        <a:rPr lang="de-AT" sz="100" u="none" strike="noStrike">
                          <a:effectLst/>
                        </a:rPr>
                        <a:t>395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Sales XtraL 8.8 expiration made from completed statistics 13 megabytes Now sections: 2.5-5 megabytes in size Are in the folder 25-35 sections: When creating: memory request does not work. Vista 64 bit: PRC files with H.481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41984253"/>
                  </a:ext>
                </a:extLst>
              </a:tr>
              <a:tr h="28078">
                <a:tc>
                  <a:txBody>
                    <a:bodyPr/>
                    <a:lstStyle/>
                    <a:p>
                      <a:pPr algn="r" fontAlgn="b"/>
                      <a:r>
                        <a:rPr lang="de-AT" sz="100" u="none" strike="noStrike">
                          <a:effectLst/>
                        </a:rPr>
                        <a:t>555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can't burn DVD's with my newly purchased "Products in IT&amp;OFFICECatalog 12". I use WIN7 64 bit. I have made all the settings before starting the burning process as recommended by your ciphering tutorial(page 20 - 23)The encryption should take 4:40.After about 4 min encrypting is aborted with the following note:Internal problem during execution.The last 2 entries in the logFile are: Prepaire DVD ProcessFiles ()failed with errNr.42- cannot add menu to authoring String !!!MBK error in WriteProjekt 5-unknowrn failure.4x tried with the same result. So the program is of no use to me.what can I do?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00325848"/>
                  </a:ext>
                </a:extLst>
              </a:tr>
              <a:tr h="0">
                <a:tc>
                  <a:txBody>
                    <a:bodyPr/>
                    <a:lstStyle/>
                    <a:p>
                      <a:pPr algn="r" fontAlgn="b"/>
                      <a:r>
                        <a:rPr lang="de-AT" sz="100" u="none" strike="noStrike">
                          <a:effectLst/>
                        </a:rPr>
                        <a:t>392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with above program I get the error message: Memory request is invalid etc.. The program runs on a brand new computer with W7 and 4MB memory and a gigaplate from Pecker Stand ixtreme of the KFH series. If I then nevertheless continue to work, I get the message: program is closed, it will... - Only: a solution has not arrived yet. I am already quite angry about such program aborts, which can not be clarified even in your forum. If the program still does not work, I will cancel the purchase! Greeting Hartmut Trinker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34348988"/>
                  </a:ext>
                </a:extLst>
              </a:tr>
              <a:tr h="0">
                <a:tc>
                  <a:txBody>
                    <a:bodyPr/>
                    <a:lstStyle/>
                    <a:p>
                      <a:pPr algn="r" fontAlgn="b"/>
                      <a:r>
                        <a:rPr lang="de-AT" sz="100" u="none" strike="noStrike">
                          <a:effectLst/>
                        </a:rPr>
                        <a:t>603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 my SFC19 Ultimate PE keeps claiming that it is not registered. Although I'm sure that I already did this directly during the installation, I've already followed the request -zig times and clicked on "register now", but so far without success. What can be the reason for this and how do I get the program appeased? Best regards and have a nice weekend.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62113015"/>
                  </a:ext>
                </a:extLst>
              </a:tr>
              <a:tr h="0">
                <a:tc>
                  <a:txBody>
                    <a:bodyPr/>
                    <a:lstStyle/>
                    <a:p>
                      <a:pPr algn="r" fontAlgn="b"/>
                      <a:r>
                        <a:rPr lang="de-AT" sz="100" u="none" strike="noStrike">
                          <a:effectLst/>
                        </a:rPr>
                        <a:t>570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get the following error code when burning: 026416f5 (Encrypt failed) What can I do? I have burned the sequence several times and today I added several items. Since then the burning does not work anymore. I would be grateful for a short info.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5311191"/>
                  </a:ext>
                </a:extLst>
              </a:tr>
              <a:tr h="0">
                <a:tc>
                  <a:txBody>
                    <a:bodyPr/>
                    <a:lstStyle/>
                    <a:p>
                      <a:pPr algn="r" fontAlgn="b"/>
                      <a:r>
                        <a:rPr lang="de-AT" sz="100" u="none" strike="noStrike">
                          <a:effectLst/>
                        </a:rPr>
                        <a:t>407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An error occurred while converting your product file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86622827"/>
                  </a:ext>
                </a:extLst>
              </a:tr>
              <a:tr h="0">
                <a:tc>
                  <a:txBody>
                    <a:bodyPr/>
                    <a:lstStyle/>
                    <a:p>
                      <a:pPr algn="r" fontAlgn="b"/>
                      <a:r>
                        <a:rPr lang="de-AT" sz="100" u="none" strike="noStrike">
                          <a:effectLst/>
                        </a:rPr>
                        <a:t>48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What I would like to achieve? That I have my weeks of work as always available as a DVD! When trying to burn always comes the following error message: wmem reports disc project build exception 3762636C8 actions? Help me please very quickly that I have my DVD TOMORROW available! The error always occurs and I have already sent several error messages to you.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66016145"/>
                  </a:ext>
                </a:extLst>
              </a:tr>
              <a:tr h="0">
                <a:tc>
                  <a:txBody>
                    <a:bodyPr/>
                    <a:lstStyle/>
                    <a:p>
                      <a:pPr algn="r" fontAlgn="b"/>
                      <a:r>
                        <a:rPr lang="de-AT" sz="100" u="none" strike="noStrike">
                          <a:effectLst/>
                        </a:rPr>
                        <a:t>103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Have copied products in IT &amp; OFFICE catalog 12 firstclass to a new computer. The software does not start on the new computer, but aborts the start with error code -9. Reinstalling twice did not help What to do?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96744719"/>
                  </a:ext>
                </a:extLst>
              </a:tr>
              <a:tr h="0">
                <a:tc>
                  <a:txBody>
                    <a:bodyPr/>
                    <a:lstStyle/>
                    <a:p>
                      <a:pPr algn="r" fontAlgn="b"/>
                      <a:r>
                        <a:rPr lang="de-AT" sz="100" u="none" strike="noStrike">
                          <a:effectLst/>
                        </a:rPr>
                        <a:t>446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With Specs Manager 9, the message "not enough memory" appears during unlocking. My computer is new, has enough memory! What can I do? The whole sheet is at 163 MB. Thanks for the support, MFG, Vergil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52191664"/>
                  </a:ext>
                </a:extLst>
              </a:tr>
              <a:tr h="28078">
                <a:tc>
                  <a:txBody>
                    <a:bodyPr/>
                    <a:lstStyle/>
                    <a:p>
                      <a:pPr algn="r" fontAlgn="b"/>
                      <a:r>
                        <a:rPr lang="de-AT" sz="100" u="none" strike="noStrike">
                          <a:effectLst/>
                        </a:rPr>
                        <a:t>90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With my new card reader device Powerread ExtremeScan I made processes in data format 4,3E. The files are named with DDT ....PRC. If I now want to drag the files onto the scheduling view, DATA-5-Activation always appears, because the file type cannot be opened by this software. If I then click on Activate Online, there is no reaction. When I drag and drop automatically cross-file edit products IMG.... WDT to the scheduling view with the data format 4.3E, the question always appears whether I want to align the data or not. If not automatically edit cross-file this does not happen. How can you help me? With best regards Gerald Merkel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70192926"/>
                  </a:ext>
                </a:extLst>
              </a:tr>
              <a:tr h="0">
                <a:tc>
                  <a:txBody>
                    <a:bodyPr/>
                    <a:lstStyle/>
                    <a:p>
                      <a:pPr algn="r" fontAlgn="b"/>
                      <a:r>
                        <a:rPr lang="de-AT" sz="100" u="none" strike="noStrike">
                          <a:effectLst/>
                        </a:rPr>
                        <a:t>294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Helpdesk Team, due to some computer setups (system crashes, new computer) I am no longer able to unlock the program Analysity Statistics Laboratory 20 download version, order number:61308483000334367WHR, serial number: T3-03038-71133-67283-56662-18207-68518, registration date: 11.03.2011, because the limited number of unlocks has been reached. Please send me again a valid unlock code. Thank you very much and kind regards Eberhart Grundel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66075666"/>
                  </a:ext>
                </a:extLst>
              </a:tr>
              <a:tr h="31188">
                <a:tc>
                  <a:txBody>
                    <a:bodyPr/>
                    <a:lstStyle/>
                    <a:p>
                      <a:pPr algn="r" fontAlgn="b"/>
                      <a:r>
                        <a:rPr lang="de-AT" sz="100" u="none" strike="noStrike">
                          <a:effectLst/>
                        </a:rPr>
                        <a:t>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1. the error " Troubleshooting " has occurred when creating the texts and functions, probably four times. I was prompted " Project " 3. restore project. I then changed the project - name as prompted and was able to continue working until completion. Statistics could be created without problems. Then came next " Burn " after some time the message " Troubleshooting" X Problem in class " wmembank.dll"( load address: 0x8e 534678) at address 6x8e80fcre Exception Oxc82562 " ACCESS_FORBIDDEN ". Next attempt to burn: again message " Troubleshooting " Problem in class wmembank dll" ( load address: 8x81f35118) rest as above.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82025029"/>
                  </a:ext>
                </a:extLst>
              </a:tr>
              <a:tr h="0">
                <a:tc>
                  <a:txBody>
                    <a:bodyPr/>
                    <a:lstStyle/>
                    <a:p>
                      <a:pPr algn="r" fontAlgn="b"/>
                      <a:r>
                        <a:rPr lang="de-AT" sz="100" u="none" strike="noStrike">
                          <a:effectLst/>
                        </a:rPr>
                        <a:t>575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 program is not recognized. On my new computer, the following error message always appears when creating the card reader: No connection to the hardware could be established, even though I have deleted and reloaded the program several times. Also my old programs Sales 2009 and Sales first class 18 bring the same error messages. I ask for an immediate answer how this problem can be solved. Computer: Catch COD7356 J4 Card reader: Systech EMVX GC4 u. JV2 With kind regards Walter Vogelweide.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95091906"/>
                  </a:ext>
                </a:extLst>
              </a:tr>
              <a:tr h="0">
                <a:tc>
                  <a:txBody>
                    <a:bodyPr/>
                    <a:lstStyle/>
                    <a:p>
                      <a:pPr algn="r" fontAlgn="b"/>
                      <a:r>
                        <a:rPr lang="de-AT" sz="100" u="none" strike="noStrike">
                          <a:effectLst/>
                        </a:rPr>
                        <a:t>183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Have 2 device drivers under Windows XP SP3: ASUS Anger Payment Process Capture and Housestyle DSS2813 Capture for BoBa process scanner and Orbit T FBN-T card. Both drivers work with other programs like EyeFBN or CRD-Payment Reader. In your program, both devices are also displayed and can be selected, but you always get the message: "No connection to the hardware could be established". What can I do ? Kind regards Oleg Gorbadchov (oleg6@alice.de)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47810184"/>
                  </a:ext>
                </a:extLst>
              </a:tr>
              <a:tr h="28078">
                <a:tc>
                  <a:txBody>
                    <a:bodyPr/>
                    <a:lstStyle/>
                    <a:p>
                      <a:pPr algn="r" fontAlgn="b"/>
                      <a:r>
                        <a:rPr lang="de-AT" sz="100" u="none" strike="noStrike">
                          <a:effectLst/>
                        </a:rPr>
                        <a:t>432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with the DVD burner I regularly burn sequences and edit them in Warehouse (data path, etc.) It often happens that a sequence takes longer under WindowsBudgetCreator than under Warehouse. Current example: I have uploaded a process on the Internet (approx. 300 MB). In BudgetCreator it has about 44 elements, in Warehouse only 38 elements. Internet address: http://www.datastore.net/gt.aspx?id=GOFOEKFOJODR Can you please investigate why Warehouse makes several elements disappear here and send me a program correction if necessary? Many thanks in advance. Kind regards Clemens Hoffner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2298830"/>
                  </a:ext>
                </a:extLst>
              </a:tr>
              <a:tr h="0">
                <a:tc>
                  <a:txBody>
                    <a:bodyPr/>
                    <a:lstStyle/>
                    <a:p>
                      <a:pPr algn="r" fontAlgn="b"/>
                      <a:r>
                        <a:rPr lang="de-AT" sz="100" u="none" strike="noStrike">
                          <a:effectLst/>
                        </a:rPr>
                        <a:t>315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I call up my product organizer program, I get the message that I have to register, even though I already registered in April. The democ code I entered is not accepted because it is supposed to be wrong. Also after a new registration the same code was sent to me. Since I did not want to test the software but bought it I assume that I do not have to unlock it again and again. Burn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32689024"/>
                  </a:ext>
                </a:extLst>
              </a:tr>
              <a:tr h="0">
                <a:tc>
                  <a:txBody>
                    <a:bodyPr/>
                    <a:lstStyle/>
                    <a:p>
                      <a:pPr algn="r" fontAlgn="b"/>
                      <a:r>
                        <a:rPr lang="de-AT" sz="100" u="none" strike="noStrike">
                          <a:effectLst/>
                        </a:rPr>
                        <a:t>581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importing my dt5 sales files from my workstation, the order number is often transferred incorrectly (CRD or Windows Payment Reader can display the order number normally) What can I do?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62369298"/>
                  </a:ext>
                </a:extLst>
              </a:tr>
              <a:tr h="34298">
                <a:tc>
                  <a:txBody>
                    <a:bodyPr/>
                    <a:lstStyle/>
                    <a:p>
                      <a:pPr algn="r" fontAlgn="b"/>
                      <a:r>
                        <a:rPr lang="de-AT" sz="100" u="none" strike="noStrike">
                          <a:effectLst/>
                        </a:rPr>
                        <a:t>449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purchased products in IT&amp;OFFICEKatalog12 firstclass via DVD-Rom. My registration data are also available. Now when I want to insert small background sounds in my product preview, the following notice appears the detection format of H:\my product archive\Article 2010\Ausverkauf Berlin\BerlinFiliale 030.PRC can not be read by Warehouse products in IT &amp; OFFICE catalog. Please make sure that the affected drive is not full or write protected. If you do not have permission to read and write in this file, please contact the administrator. What do I need to do? My activation efforts failed so far because I don't know where to find the desired ComputerID.I am already very disappointed! Thanks in advance for a quick reply. Sincerely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94940341"/>
                  </a:ext>
                </a:extLst>
              </a:tr>
              <a:tr h="0">
                <a:tc>
                  <a:txBody>
                    <a:bodyPr/>
                    <a:lstStyle/>
                    <a:p>
                      <a:pPr algn="r" fontAlgn="b"/>
                      <a:r>
                        <a:rPr lang="de-AT" sz="100" u="none" strike="noStrike">
                          <a:effectLst/>
                        </a:rPr>
                        <a:t>512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 software installation was lengthy, but without problems. The installation of the hardware driver is not possible (according to the Quick Start Guide page 17 for Windows XP). Changing the 3 USB ports did nothing either. An upgrade from your helpdesk page of the file 4.6.6/8,84 MB as well as the driver "USB-Process Manager 5-yellow/white/ 11,94 MB" brought no success after the installation. I hope you have a solution for this problem, otherwise I unfortunately have to return your software as "not usable" to the reseller.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85825596"/>
                  </a:ext>
                </a:extLst>
              </a:tr>
              <a:tr h="0">
                <a:tc>
                  <a:txBody>
                    <a:bodyPr/>
                    <a:lstStyle/>
                    <a:p>
                      <a:pPr algn="r" fontAlgn="b"/>
                      <a:r>
                        <a:rPr lang="de-AT" sz="100" u="none" strike="noStrike">
                          <a:effectLst/>
                        </a:rPr>
                        <a:t>629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already during the installation it was pointed out that product data could not be converted and the program could not work partially. Have nevertheless installed further and can partially work with it. At the program start it brings then however always the reference that the product data memory would not be installed correctly. Can also not access in "WAREHOUSE data" to the data storage. I also get the same error message with the product organizer.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46192130"/>
                  </a:ext>
                </a:extLst>
              </a:tr>
              <a:tr h="0">
                <a:tc>
                  <a:txBody>
                    <a:bodyPr/>
                    <a:lstStyle/>
                    <a:p>
                      <a:pPr algn="r" fontAlgn="b"/>
                      <a:r>
                        <a:rPr lang="de-AT" sz="100" u="none" strike="noStrike">
                          <a:effectLst/>
                        </a:rPr>
                        <a:t>633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Sales first class WH cannot be installed on my computer.When installing component 4, I get the message:A problem occurred while converting your product memory.You will therefore not be able to use your data memory with this software.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09877429"/>
                  </a:ext>
                </a:extLst>
              </a:tr>
              <a:tr h="0">
                <a:tc>
                  <a:txBody>
                    <a:bodyPr/>
                    <a:lstStyle/>
                    <a:p>
                      <a:pPr algn="r" fontAlgn="b"/>
                      <a:r>
                        <a:rPr lang="de-AT" sz="100" u="none" strike="noStrike">
                          <a:effectLst/>
                        </a:rPr>
                        <a:t>531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Since last week I have installed Sales Firstclass WH Premium Special Edition. My problem now is that imported processes are displayed in the program only halting. If I export the flow to a file, this file is displayed in the other programs, e.g. Paymentreader, the stalling can also be seen here. The original file is displayed cleanly.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26900858"/>
                  </a:ext>
                </a:extLst>
              </a:tr>
              <a:tr h="31188">
                <a:tc>
                  <a:txBody>
                    <a:bodyPr/>
                    <a:lstStyle/>
                    <a:p>
                      <a:pPr algn="r" fontAlgn="b"/>
                      <a:r>
                        <a:rPr lang="de-AT" sz="100" u="none" strike="noStrike">
                          <a:effectLst/>
                        </a:rPr>
                        <a:t>547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use data in *.wdt format, created with Systech KJH Q8; project contains approx. 860 data sets; segments approx. 87 (max. 3MB per data set) May not be related to this, however, since the problem occurs only in the "Burn" dialog, after completion of step 6, i.e. exactly before the last 7th step of the burning process, when the program wants to access the burner and start the actual burning process. Error message: internal problem during execution problem always occurs; other error messages do not precede; how to recreate problem I do not know. I suspect that the Warehouse program assumes that another program is currently accessing the burner - which is not the case - and therefore aborts the burning process.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47211555"/>
                  </a:ext>
                </a:extLst>
              </a:tr>
              <a:tr h="0">
                <a:tc>
                  <a:txBody>
                    <a:bodyPr/>
                    <a:lstStyle/>
                    <a:p>
                      <a:pPr algn="r" fontAlgn="b"/>
                      <a:r>
                        <a:rPr lang="de-AT" sz="100" u="none" strike="noStrike">
                          <a:effectLst/>
                        </a:rPr>
                        <a:t>483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There is a problem with exporting the specifications sheet before it can be uploaded to the server. Furthermore, since this occurrence, there are problems with the display of the specifications sheet in the intranet. Some objects are missing at once. It is important to disable the "native error" message at the end of the export process.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1195573"/>
                  </a:ext>
                </a:extLst>
              </a:tr>
              <a:tr h="0">
                <a:tc>
                  <a:txBody>
                    <a:bodyPr/>
                    <a:lstStyle/>
                    <a:p>
                      <a:pPr algn="r" fontAlgn="b"/>
                      <a:r>
                        <a:rPr lang="de-AT" sz="100" u="none" strike="noStrike">
                          <a:effectLst/>
                        </a:rPr>
                        <a:t>116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unfortunately, according to your instructions I had no success, error code -9 when running the program still appears! Ask for assistance,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46714471"/>
                  </a:ext>
                </a:extLst>
              </a:tr>
              <a:tr h="0">
                <a:tc>
                  <a:txBody>
                    <a:bodyPr/>
                    <a:lstStyle/>
                    <a:p>
                      <a:pPr algn="r" fontAlgn="b"/>
                      <a:r>
                        <a:rPr lang="de-AT" sz="100" u="none" strike="noStrike">
                          <a:effectLst/>
                        </a:rPr>
                        <a:t>389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Error "a save request is invalid" in some program situations. E.g. currently when taking over generated overviews from the overviewcreator. have already set the swap file both automatically and manually-without success.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63197980"/>
                  </a:ext>
                </a:extLst>
              </a:tr>
              <a:tr h="0">
                <a:tc>
                  <a:txBody>
                    <a:bodyPr/>
                    <a:lstStyle/>
                    <a:p>
                      <a:pPr algn="r" fontAlgn="b"/>
                      <a:r>
                        <a:rPr lang="de-AT" sz="100" u="none" strike="noStrike">
                          <a:effectLst/>
                        </a:rPr>
                        <a:t>171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When exporting I get the error message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84952811"/>
                  </a:ext>
                </a:extLst>
              </a:tr>
              <a:tr h="0">
                <a:tc>
                  <a:txBody>
                    <a:bodyPr/>
                    <a:lstStyle/>
                    <a:p>
                      <a:pPr algn="r" fontAlgn="b"/>
                      <a:r>
                        <a:rPr lang="de-AT" sz="100" u="none" strike="noStrike">
                          <a:effectLst/>
                        </a:rPr>
                        <a:t>360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Despite all my efforts the DVD driver installation fails. Even after downloading the driver dvd-processmanager-5.de on \"helpdesk.warehouse.net\" the error message appears: 1133: Unable to finish installation. Hoping for an answer, yours faithfully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74715151"/>
                  </a:ext>
                </a:extLst>
              </a:tr>
              <a:tr h="65398">
                <a:tc>
                  <a:txBody>
                    <a:bodyPr/>
                    <a:lstStyle/>
                    <a:p>
                      <a:pPr algn="r" fontAlgn="b"/>
                      <a:r>
                        <a:rPr lang="de-AT" sz="100" u="none" strike="noStrike">
                          <a:effectLst/>
                        </a:rPr>
                        <a:t>173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installed warehouse processes in OFFICE catalog 12 on my new PC running Windows7 (purchased in Feb 11).    1. processes with standard EM cards via EtherNetCard I wanted to transfer from the smart card reader to the PC. This did not work at all - despite seeking advice from the dealer. The message "No connection to the hardware could be established" kept appearing, followed by "The selected folder is write-protected. Saving not possible." Somehow he didn't know the card reader. Now after 5 months break (miracle of miracles) it suddenly works.    2nd Then I tried to transfer analog cash register lists from process scanner to PC via SD grapper(?). The PC recognized the ARC at "Hardware". But also here the above mentioned hint came up all the time. Also this went after some time (without me changing configurations or the like) suddenly and unexpectedly. 3. finally I tried a manual creation. So processes at iProcess or similar directly set, so that I can use them without online access. This only works with the product data it does not create any order number. I have already written the messages under 1. In addition I have separately the old PC usable, which runs under WindowsXP. There I still had the previous version of Warehouse installed. Therefore I installed the new Warehouse also there to test the mentioned three creation variants. All three worked immediately and flawlessly. Therefore I kept on trying on the new PC. But I just can't get the direct creation to work. Could this be due to Windows7 or the system components? And how can I fix this problem?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23337399"/>
                  </a:ext>
                </a:extLst>
              </a:tr>
              <a:tr h="0">
                <a:tc>
                  <a:txBody>
                    <a:bodyPr/>
                    <a:lstStyle/>
                    <a:p>
                      <a:pPr algn="r" fontAlgn="b"/>
                      <a:r>
                        <a:rPr lang="de-AT" sz="100" u="none" strike="noStrike">
                          <a:effectLst/>
                        </a:rPr>
                        <a:t>221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Bought Ultracom H4 with Warehouse Processes in OFFICE Catalogue CASH Edition. Windows 7 wrong version. Cannot find an upgrade.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52144813"/>
                  </a:ext>
                </a:extLst>
              </a:tr>
              <a:tr h="0">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all versions Sales firstclass from 2006 until today. On Saturday got the version WAREHOUSE Sales firstclass 20 Neo, had to find out after installation that the labeling of the buttons in the export screen are not readable (eg file format, navigation, compression, font, sorting, etc. the complete labeling under file options, design title page and design buttons. After uninstalling and reinstalling the program, the display on the export screen did not change. Since I do warehouse training for company managers, it is not possible to work properly.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58058730"/>
                  </a:ext>
                </a:extLst>
              </a:tr>
              <a:tr h="0">
                <a:tc>
                  <a:txBody>
                    <a:bodyPr/>
                    <a:lstStyle/>
                    <a:p>
                      <a:pPr algn="r" fontAlgn="b"/>
                      <a:r>
                        <a:rPr lang="de-AT" sz="100" u="none" strike="noStrike">
                          <a:effectLst/>
                        </a:rPr>
                        <a:t>428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very much I would like to buy. However, a few difficulties have arisen, if someone from their house could help me I would buy.    Problem 1 when I open a created statistical process in the program, the order number does not match the data.    Problem 2 when I open a process in the program, it hangs when calculating through.    Have the 2008/2009 version, is it possible to get a plakin for this?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34587035"/>
                  </a:ext>
                </a:extLst>
              </a:tr>
              <a:tr h="28078">
                <a:tc>
                  <a:txBody>
                    <a:bodyPr/>
                    <a:lstStyle/>
                    <a:p>
                      <a:pPr algn="r" fontAlgn="b"/>
                      <a:r>
                        <a:rPr lang="de-AT" sz="100" u="none" strike="noStrike">
                          <a:effectLst/>
                        </a:rPr>
                        <a:t>131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Team! Subject Ticket#: 81000801232128718083732812 -Change of configuration in compatibility mode did not help with product in IT&amp;OFFICE catalog 6,8. Even the product in the IT&amp;OFFICE catalog 12-Windows 7 indicates that the "Smartcad device" cannot execute this format. The current device recognition used is not within the allowed range for their system!!!! -Maybe I should go to the neighbor??? Slowly my patience is running out. With Windows XP SP2, the 9.8 program ran without restriction. Now with Windows 7 everything is a problem. I just can not understand this. With best regards C.Grant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48910832"/>
                  </a:ext>
                </a:extLst>
              </a:tr>
              <a:tr h="0">
                <a:tc>
                  <a:txBody>
                    <a:bodyPr/>
                    <a:lstStyle/>
                    <a:p>
                      <a:pPr algn="r" fontAlgn="b"/>
                      <a:r>
                        <a:rPr lang="de-AT" sz="100" u="none" strike="noStrike">
                          <a:effectLst/>
                        </a:rPr>
                        <a:t>68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Error 27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4262283"/>
                  </a:ext>
                </a:extLst>
              </a:tr>
              <a:tr h="34298">
                <a:tc>
                  <a:txBody>
                    <a:bodyPr/>
                    <a:lstStyle/>
                    <a:p>
                      <a:pPr algn="r" fontAlgn="b"/>
                      <a:r>
                        <a:rPr lang="de-AT" sz="100" u="none" strike="noStrike">
                          <a:effectLst/>
                        </a:rPr>
                        <a:t>69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Question 1: Why can't I update my Sales firstclass 46 neo SpEd-L online ? Every time I want to update the following message appears: First of all the welcome window opens where I am asked to register online, but I have already registered the program. When I click on register again, the following text appears! "This serial number has already been registered with another e-mail address. Please contact the Warehouse Helpdesk Error code 27 As far as I can remember I have registered Sales firstclass under the following email address. koduleri587@hotmail.de What can I do now to update Sales firstclass Please help Yours sincerely Serial No. for Sales firstclass 19 neo SpED-L : S5-74706-05358-80713-38658-37037-57852 Karl Orpelin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20315654"/>
                  </a:ext>
                </a:extLst>
              </a:tr>
              <a:tr h="0">
                <a:tc>
                  <a:txBody>
                    <a:bodyPr/>
                    <a:lstStyle/>
                    <a:p>
                      <a:pPr algn="r" fontAlgn="b"/>
                      <a:r>
                        <a:rPr lang="de-AT" sz="100" u="none" strike="noStrike">
                          <a:effectLst/>
                        </a:rPr>
                        <a:t>50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What does the error message : wmem reports disk build exception 411451v4 ? The project has already been burned to DVD, there are no representations. Encrypting again brought the error message.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14575470"/>
                  </a:ext>
                </a:extLst>
              </a:tr>
              <a:tr h="0">
                <a:tc>
                  <a:txBody>
                    <a:bodyPr/>
                    <a:lstStyle/>
                    <a:p>
                      <a:pPr algn="r" fontAlgn="b"/>
                      <a:r>
                        <a:rPr lang="de-AT" sz="100" u="none" strike="noStrike">
                          <a:effectLst/>
                        </a:rPr>
                        <a:t>511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my USB process manager can not install the driver . and my pc does not recognize the usb stick . On my PC is everything in order, I suspect that the usb stick is defective. Since I have also downloaded the driver and it can not be installed on the stick.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68691682"/>
                  </a:ext>
                </a:extLst>
              </a:tr>
              <a:tr h="0">
                <a:tc>
                  <a:txBody>
                    <a:bodyPr/>
                    <a:lstStyle/>
                    <a:p>
                      <a:pPr algn="r" fontAlgn="b"/>
                      <a:r>
                        <a:rPr lang="de-AT" sz="100" u="none" strike="noStrike">
                          <a:effectLst/>
                        </a:rPr>
                        <a:t>275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Again, I get a green check mark in the product organizer when I enter the trial code I received. If I then press Use program unlimited, I still get the error message. The unlock code is not correct. Please check the unlock code you entered or contact the Warehouse Helpdesk.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40595473"/>
                  </a:ext>
                </a:extLst>
              </a:tr>
              <a:tr h="0">
                <a:tc>
                  <a:txBody>
                    <a:bodyPr/>
                    <a:lstStyle/>
                    <a:p>
                      <a:pPr algn="r" fontAlgn="b"/>
                      <a:r>
                        <a:rPr lang="de-AT" sz="100" u="none" strike="noStrike">
                          <a:effectLst/>
                        </a:rPr>
                        <a:t>487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the following problem: I can only view one sheet of my DS on the preview sheet (I have clicked on the correct icon for the whole specification sheet). Can you please help me? Kind regards Thea Brenner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75062658"/>
                  </a:ext>
                </a:extLst>
              </a:tr>
              <a:tr h="0">
                <a:tc>
                  <a:txBody>
                    <a:bodyPr/>
                    <a:lstStyle/>
                    <a:p>
                      <a:pPr algn="r" fontAlgn="b"/>
                      <a:r>
                        <a:rPr lang="de-AT" sz="100" u="none" strike="noStrike">
                          <a:effectLst/>
                        </a:rPr>
                        <a:t>154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i have installed the program with firewall and virus program inactive. when i want to run the program, the startup screen appears, but as soon as it says that the process structure is being set up, the startup process aborts without an error message. my system: win xp home sp3 (with all updates) amd phantom 3050 mhz 2 gb ram geforce 4500 se graphics card(driver in device manager)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67036386"/>
                  </a:ext>
                </a:extLst>
              </a:tr>
              <a:tr h="0">
                <a:tc>
                  <a:txBody>
                    <a:bodyPr/>
                    <a:lstStyle/>
                    <a:p>
                      <a:pPr algn="r" fontAlgn="b"/>
                      <a:r>
                        <a:rPr lang="de-AT" sz="100" u="none" strike="noStrike">
                          <a:effectLst/>
                        </a:rPr>
                        <a:t>168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Sales firstclass unlock after hardware change. How do I do this? I get the error message: Serial number already used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08109310"/>
                  </a:ext>
                </a:extLst>
              </a:tr>
              <a:tr h="43628">
                <a:tc>
                  <a:txBody>
                    <a:bodyPr/>
                    <a:lstStyle/>
                    <a:p>
                      <a:pPr algn="r" fontAlgn="b"/>
                      <a:r>
                        <a:rPr lang="de-AT" sz="100" u="none" strike="noStrike">
                          <a:effectLst/>
                        </a:rPr>
                        <a:t>606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my name is Jessica Grosmann. I bought SpecsManager 11 Ultimate on Friday, 12.4.11 and also installed and registered it on the same day. Unfortunately, I had to find out that my account was apparently not set up and I have therefore registered myself again on their site. When I then wanted to register my SpecsManager 11, this was blocked with the message that this product is already registriet and I do not need to register it twice. I would therefore ask you to correct this, that is to reset the registration or to tell me the account where it is registered. My serial number is: P5-34748-52366-80540-26476-84177-73426 . Furthermore I have a software problem and the sheetview preview does not work. A small white window opens but nothing is visible on it and in the lower left corner flickers : "res://ffwindow.dll/cntstop.htm" this link and my CPU usage goes to 100%. I hope you can help me. I would be very grateful for a quick answer. Jessica Grosmann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59224880"/>
                  </a:ext>
                </a:extLst>
              </a:tr>
              <a:tr h="0">
                <a:tc>
                  <a:txBody>
                    <a:bodyPr/>
                    <a:lstStyle/>
                    <a:p>
                      <a:pPr algn="r" fontAlgn="b"/>
                      <a:r>
                        <a:rPr lang="de-AT" sz="100" u="none" strike="noStrike">
                          <a:effectLst/>
                        </a:rPr>
                        <a:t>143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Smartcard of statistics file cannot be displayed, smart header does not work. Process is not displayed, history control does not work either.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98323250"/>
                  </a:ext>
                </a:extLst>
              </a:tr>
              <a:tr h="31188">
                <a:tc>
                  <a:txBody>
                    <a:bodyPr/>
                    <a:lstStyle/>
                    <a:p>
                      <a:pPr algn="r" fontAlgn="b"/>
                      <a:r>
                        <a:rPr lang="de-AT" sz="100" u="none" strike="noStrike">
                          <a:effectLst/>
                        </a:rPr>
                        <a:t>609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ladies and gentlemen, I have properly PAID and registered your program for almost 150 eur! with every action that I want to perform in the program I am asked to register - THAT CANNOT BE TRUE!!! when I then register again - because otherwise YOUR program DOES NOT WORK! - I get the message - THIS PRODUCT IS ALREADY REGISTERED ! I feel sold for stupid! I ask for a detailed explanation what is going on with the program and how you can ensure me the unrestricted use of my program WAREHOUSE Sales firstclass 19 Neo EMV from now on. I expect a response within 48 hours. MFG Ted Scherbatsky Phone 1828424746 Germany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9993304"/>
                  </a:ext>
                </a:extLst>
              </a:tr>
              <a:tr h="0">
                <a:tc>
                  <a:txBody>
                    <a:bodyPr/>
                    <a:lstStyle/>
                    <a:p>
                      <a:pPr algn="r" fontAlgn="b"/>
                      <a:r>
                        <a:rPr lang="de-AT" sz="100" u="none" strike="noStrike">
                          <a:effectLst/>
                        </a:rPr>
                        <a:t>209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working with the curve calculation, the following message always appears: Error parsing XSL data. Please help me.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78579373"/>
                  </a:ext>
                </a:extLst>
              </a:tr>
              <a:tr h="0">
                <a:tc>
                  <a:txBody>
                    <a:bodyPr/>
                    <a:lstStyle/>
                    <a:p>
                      <a:pPr algn="r" fontAlgn="b"/>
                      <a:r>
                        <a:rPr lang="de-AT" sz="100" u="none" strike="noStrike">
                          <a:effectLst/>
                        </a:rPr>
                        <a:t>474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get the following error message when trying to duplicate tables: Native program error 1878. u.sp.v What should I do? I have already re-downloaded and installed the program yesterday. Kind regards Nena Klübner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21434034"/>
                  </a:ext>
                </a:extLst>
              </a:tr>
              <a:tr h="0">
                <a:tc>
                  <a:txBody>
                    <a:bodyPr/>
                    <a:lstStyle/>
                    <a:p>
                      <a:pPr algn="r" fontAlgn="b"/>
                      <a:r>
                        <a:rPr lang="de-AT" sz="100" u="none" strike="noStrike">
                          <a:effectLst/>
                        </a:rPr>
                        <a:t>416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a problem when applying scripts. As soon as I insert them and look at the process or the order again, the order number does not match the data and at the end of this order the beginning of the order is mapped hanging for a few process steps. I have DATA files. Thanks already for an answer. MFG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82036399"/>
                  </a:ext>
                </a:extLst>
              </a:tr>
              <a:tr h="0">
                <a:tc>
                  <a:txBody>
                    <a:bodyPr/>
                    <a:lstStyle/>
                    <a:p>
                      <a:pPr algn="r" fontAlgn="b"/>
                      <a:r>
                        <a:rPr lang="de-AT" sz="100" u="none" strike="noStrike">
                          <a:effectLst/>
                        </a:rPr>
                        <a:t>502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installed the file exactly according to their instructions.unfortunately it still does not work. The data is there but no order numbers. For USB1658 device no driver (code31) could be found.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2623585"/>
                  </a:ext>
                </a:extLst>
              </a:tr>
              <a:tr h="0">
                <a:tc>
                  <a:txBody>
                    <a:bodyPr/>
                    <a:lstStyle/>
                    <a:p>
                      <a:pPr algn="r" fontAlgn="b"/>
                      <a:r>
                        <a:rPr lang="de-AT" sz="100" u="none" strike="noStrike">
                          <a:effectLst/>
                        </a:rPr>
                        <a:t>405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installed WAREHOUSE Specs Manager Ultimate 10 on one notebook - everything went OK. Then I bought another notebook with a bigger screen and installed WAREHOUSE Specs Manager Ultimate 10 on the new notebook. The software runs but it is not possible to view the finished sheets, I get the message: Error from WAREHOUSE SPecs Manager Ultimate "CODEC TO INCLUDE THIS FILE COULD NOT BE FOUND". What to do? Your customer Ivan Golbarov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3520040"/>
                  </a:ext>
                </a:extLst>
              </a:tr>
              <a:tr h="0">
                <a:tc>
                  <a:txBody>
                    <a:bodyPr/>
                    <a:lstStyle/>
                    <a:p>
                      <a:pPr algn="r" fontAlgn="b"/>
                      <a:r>
                        <a:rPr lang="de-AT" sz="100" u="none" strike="noStrike">
                          <a:effectLst/>
                        </a:rPr>
                        <a:t>371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data scanner Solarmobile EMVC-USB-126 EMV - Is it possible to activate test version 8.4 for Xtra L6? - Hardware (Processor) too slow for Xtra L6? With scripts it sometimes falters! After calculating OK! Thanks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85183434"/>
                  </a:ext>
                </a:extLst>
              </a:tr>
              <a:tr h="0">
                <a:tc>
                  <a:txBody>
                    <a:bodyPr/>
                    <a:lstStyle/>
                    <a:p>
                      <a:pPr algn="r" fontAlgn="b"/>
                      <a:r>
                        <a:rPr lang="de-AT" sz="100" u="none" strike="noStrike">
                          <a:effectLst/>
                        </a:rPr>
                        <a:t>226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Is it possible to install office catalog 11 correctly on a min 7 computer? If not is there a possibility of a cheaper update to a running version? I just bought office catalog 11 in summer 2010 and now I can't install it on my new computer? Thanks for your help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42785609"/>
                  </a:ext>
                </a:extLst>
              </a:tr>
              <a:tr h="0">
                <a:tc>
                  <a:txBody>
                    <a:bodyPr/>
                    <a:lstStyle/>
                    <a:p>
                      <a:pPr algn="r" fontAlgn="b"/>
                      <a:r>
                        <a:rPr lang="de-AT" sz="100" u="none" strike="noStrike">
                          <a:effectLst/>
                        </a:rPr>
                        <a:t>278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have purchased product Ultimate 12 special edition including Sellulate Write Codec ( which is a narrowed version ) product Organizer 12 ( demo phase expires ) cake reader and Trackkeeper 4.9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20616319"/>
                  </a:ext>
                </a:extLst>
              </a:tr>
              <a:tr h="0">
                <a:tc>
                  <a:txBody>
                    <a:bodyPr/>
                    <a:lstStyle/>
                    <a:p>
                      <a:pPr algn="r" fontAlgn="b"/>
                      <a:r>
                        <a:rPr lang="de-AT" sz="100" u="none" strike="noStrike">
                          <a:effectLst/>
                        </a:rPr>
                        <a:t>335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helpdesk team, I have connected my chip card reader Solarmobile via ethernet to my computer (Win 7, 64 bit). However, when creating, I can't jump forward and backward through the data or create anything. Windows recognizes the card reader (audible by the noise). Do you have any advice? Many greetings from Munich Rudolph Weltall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07323972"/>
                  </a:ext>
                </a:extLst>
              </a:tr>
              <a:tr h="0">
                <a:tc>
                  <a:txBody>
                    <a:bodyPr/>
                    <a:lstStyle/>
                    <a:p>
                      <a:pPr algn="r" fontAlgn="b"/>
                      <a:r>
                        <a:rPr lang="de-AT" sz="100" u="none" strike="noStrike">
                          <a:effectLst/>
                        </a:rPr>
                        <a:t>450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can't drag PRC product objects to the product area in the IT &amp; OFFICE catalog 13 Suprem-Sooftware, the window appears, see attachment! I would be grateful if you could help me in this matter. With many greetings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88501714"/>
                  </a:ext>
                </a:extLst>
              </a:tr>
              <a:tr h="0">
                <a:tc>
                  <a:txBody>
                    <a:bodyPr/>
                    <a:lstStyle/>
                    <a:p>
                      <a:pPr algn="r" fontAlgn="b"/>
                      <a:r>
                        <a:rPr lang="de-AT" sz="100" u="none" strike="noStrike">
                          <a:effectLst/>
                        </a:rPr>
                        <a:t>46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a burning problem again. Have all products amgepaßt, processes from *.pbl in *.pxa format converted.Have hidden in the startup screen all Microsoft services and disabled burning programs. Have run the latest burn routine through and after encrypting comes the message: wmem reports disc project build exception. After ok: Burning was aborted with the following error: Encryption failed. I copied the logfile into a *.odt and attached it as *.zip. I would be very pleased to receive an answer as soon as possible. Irmel Bregengut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75389711"/>
                  </a:ext>
                </a:extLst>
              </a:tr>
              <a:tr h="0">
                <a:tc>
                  <a:txBody>
                    <a:bodyPr/>
                    <a:lstStyle/>
                    <a:p>
                      <a:pPr algn="r" fontAlgn="b"/>
                      <a:r>
                        <a:rPr lang="de-AT" sz="100" u="none" strike="noStrike">
                          <a:effectLst/>
                        </a:rPr>
                        <a:t>155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Warehouse Team, when starting the program Warehouse Sales Firstclass WH after the program interface is set up an error message appears so the program can not be started and used. Windows starts looking for a solution to the problem but cannot find anything. I am using Windows 7 Please help me!!!!!     MFG    Peter Schaffner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8102507"/>
                  </a:ext>
                </a:extLst>
              </a:tr>
              <a:tr h="0">
                <a:tc>
                  <a:txBody>
                    <a:bodyPr/>
                    <a:lstStyle/>
                    <a:p>
                      <a:pPr algn="r" fontAlgn="b"/>
                      <a:r>
                        <a:rPr lang="de-AT" sz="100" u="none" strike="noStrike">
                          <a:effectLst/>
                        </a:rPr>
                        <a:t>540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For years the program runs flawlessly. Suddenly the abort after everything is prepared under: Proucessing - internal problem - file does not exist. Reinstallation brings nothing. On my old computer now the same problem. Nothing works anymore, what can I do? At the moment I have uninstalled everything. Thanks for your help in advance.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65487367"/>
                  </a:ext>
                </a:extLst>
              </a:tr>
              <a:tr h="0">
                <a:tc>
                  <a:txBody>
                    <a:bodyPr/>
                    <a:lstStyle/>
                    <a:p>
                      <a:pPr algn="r" fontAlgn="b"/>
                      <a:r>
                        <a:rPr lang="de-AT" sz="100" u="none" strike="noStrike">
                          <a:effectLst/>
                        </a:rPr>
                        <a:t>112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had installed your program PC care 2011. Yesterday I wanted to start the program. Error message -9. Have uninstalled program and started your recovery program from the Internet. Then reinstalled PC Care. Program works. Today I wanted to start Saeles firstclass 19 and product in IT catalog 11. Error message -9. What is going on? It can not be that I now have to reinstall these programs!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42105179"/>
                  </a:ext>
                </a:extLst>
              </a:tr>
              <a:tr h="0">
                <a:tc>
                  <a:txBody>
                    <a:bodyPr/>
                    <a:lstStyle/>
                    <a:p>
                      <a:pPr algn="r" fontAlgn="b"/>
                      <a:r>
                        <a:rPr lang="de-AT" sz="100" u="none" strike="noStrike">
                          <a:effectLst/>
                        </a:rPr>
                        <a:t>309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Burning DVDs is not possible under Win7. What is the reason for this?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68489448"/>
                  </a:ext>
                </a:extLst>
              </a:tr>
              <a:tr h="0">
                <a:tc>
                  <a:txBody>
                    <a:bodyPr/>
                    <a:lstStyle/>
                    <a:p>
                      <a:pPr algn="r" fontAlgn="b"/>
                      <a:r>
                        <a:rPr lang="de-AT" sz="100" u="none" strike="noStrike">
                          <a:effectLst/>
                        </a:rPr>
                        <a:t>28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created a procedure under Sales simple. The material contains the decryption method OVN 19 KR. So far, there have been no problems with the material. However, now when I reopened the project and made minor edits, there are no more PO numbers. The order number field is also grayed out so that it can no longer be written to. Can you help me? Best regards David Kesselhoff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70651979"/>
                  </a:ext>
                </a:extLst>
              </a:tr>
              <a:tr h="0">
                <a:tc>
                  <a:txBody>
                    <a:bodyPr/>
                    <a:lstStyle/>
                    <a:p>
                      <a:pPr algn="r" fontAlgn="b"/>
                      <a:r>
                        <a:rPr lang="de-AT" sz="100" u="none" strike="noStrike">
                          <a:effectLst/>
                        </a:rPr>
                        <a:t>35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Unfortunately I now have products in IT &amp; OFFICE catalog 13 Firstclass. Some article processes I have also been able to burn. At the last burn attempt however the following error message came: Problem in class "wmembank.dll" (search address:Ox83708447) at address 6x8e80fcre What can I do? I tried to repair the program, no success. The data on products ...10, which is still on the computer is obviously not possible to burn there.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15169735"/>
                  </a:ext>
                </a:extLst>
              </a:tr>
              <a:tr h="0">
                <a:tc>
                  <a:txBody>
                    <a:bodyPr/>
                    <a:lstStyle/>
                    <a:p>
                      <a:pPr algn="r" fontAlgn="b"/>
                      <a:r>
                        <a:rPr lang="de-AT" sz="100" u="none" strike="noStrike">
                          <a:effectLst/>
                        </a:rPr>
                        <a:t>558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Grüezi have preview created encoded and can not burn it aborts when burning wanted to update driver from the burner says it is current (2007) always leads to abort after several attempts Thanks for support (see log file) MFG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72784351"/>
                  </a:ext>
                </a:extLst>
              </a:tr>
              <a:tr h="34298">
                <a:tc>
                  <a:txBody>
                    <a:bodyPr/>
                    <a:lstStyle/>
                    <a:p>
                      <a:pPr algn="r" fontAlgn="b"/>
                      <a:r>
                        <a:rPr lang="de-AT" sz="100" u="none" strike="noStrike">
                          <a:effectLst/>
                        </a:rPr>
                        <a:t>476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we have prepared our detailsheet for the Thüringer Auen-Verein, Sektion Flussdorf e. V. with the domain www.thueringerauenverein-flussdorf.de with your program Specs Manager and wanted to activate it via the company seven.net.    So far everything o.k. Up to the point where the data should be exported and stored on the hard disk of the home PC. I always get the error message: "Native error". I think it's because I don't know where exactly on the hard drive to save it. SD card doesn't work either. Do you have a tip for me? There where the programs are stored, including Warehouse, I have also tried, unfortunately does not work. Also desktop, or under documents it also does not work. Do I have to convert anything into another format before? Thank you very much.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60417814"/>
                  </a:ext>
                </a:extLst>
              </a:tr>
              <a:tr h="0">
                <a:tc>
                  <a:txBody>
                    <a:bodyPr/>
                    <a:lstStyle/>
                    <a:p>
                      <a:pPr algn="r" fontAlgn="b"/>
                      <a:r>
                        <a:rPr lang="de-AT" sz="100" u="none" strike="noStrike">
                          <a:effectLst/>
                        </a:rPr>
                        <a:t>148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uploading your program, the new computer hangs up No notice No idea Occurs when the program starts up !!!! Dear ladies and gentlemen, if you bring immature software on the market and I have to start as a layman analyses with you to coordinate so I miss further desire to work with your software.    I have considerable doubts whether it will happen more often in the future that your software will fail. With your other software there is no problem! I am inside already so far your Ultimate package on Ebey for'n "appl and an EI " to sell.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92812658"/>
                  </a:ext>
                </a:extLst>
              </a:tr>
              <a:tr h="0">
                <a:tc>
                  <a:txBody>
                    <a:bodyPr/>
                    <a:lstStyle/>
                    <a:p>
                      <a:pPr algn="r" fontAlgn="b"/>
                      <a:r>
                        <a:rPr lang="de-AT" sz="100" u="none" strike="noStrike">
                          <a:effectLst/>
                        </a:rPr>
                        <a:t>630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already during the installation it was pointed out that product data could not be converted and the program could not work partially. Have nevertheless installed further and can partially work with it. At the program start it brings then however always the reference that the product data memory would not be installed correctly. Can also not access in "WAREHOUSE data" to the data storage. I also get the same error message with the product organizer.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dirty="0">
                          <a:effectLst/>
                        </a:rPr>
                        <a:t>1</a:t>
                      </a:r>
                      <a:endParaRPr lang="de-AT" sz="100" b="0" i="0" u="none" strike="noStrike" dirty="0">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37662514"/>
                  </a:ext>
                </a:extLst>
              </a:tr>
            </a:tbl>
          </a:graphicData>
        </a:graphic>
      </p:graphicFrame>
    </p:spTree>
    <p:extLst>
      <p:ext uri="{BB962C8B-B14F-4D97-AF65-F5344CB8AC3E}">
        <p14:creationId xmlns:p14="http://schemas.microsoft.com/office/powerpoint/2010/main" val="39477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94AD93-F6CB-465F-A0B1-06F8EACA287E}"/>
              </a:ext>
            </a:extLst>
          </p:cNvPr>
          <p:cNvGraphicFramePr>
            <a:graphicFrameLocks noGrp="1"/>
          </p:cNvGraphicFramePr>
          <p:nvPr/>
        </p:nvGraphicFramePr>
        <p:xfrm>
          <a:off x="6022975" y="-49987200"/>
          <a:ext cx="146362" cy="106835560"/>
        </p:xfrm>
        <a:graphic>
          <a:graphicData uri="http://schemas.openxmlformats.org/drawingml/2006/table">
            <a:tbl>
              <a:tblPr>
                <a:tableStyleId>{5C22544A-7EE6-4342-B048-85BDC9FD1C3A}</a:tableStyleId>
              </a:tblPr>
              <a:tblGrid>
                <a:gridCol w="25584">
                  <a:extLst>
                    <a:ext uri="{9D8B030D-6E8A-4147-A177-3AD203B41FA5}">
                      <a16:colId xmlns:a16="http://schemas.microsoft.com/office/drawing/2014/main" val="2780564347"/>
                    </a:ext>
                  </a:extLst>
                </a:gridCol>
                <a:gridCol w="95194">
                  <a:extLst>
                    <a:ext uri="{9D8B030D-6E8A-4147-A177-3AD203B41FA5}">
                      <a16:colId xmlns:a16="http://schemas.microsoft.com/office/drawing/2014/main" val="2035966784"/>
                    </a:ext>
                  </a:extLst>
                </a:gridCol>
                <a:gridCol w="25584">
                  <a:extLst>
                    <a:ext uri="{9D8B030D-6E8A-4147-A177-3AD203B41FA5}">
                      <a16:colId xmlns:a16="http://schemas.microsoft.com/office/drawing/2014/main" val="172011383"/>
                    </a:ext>
                  </a:extLst>
                </a:gridCol>
              </a:tblGrid>
              <a:tr h="0">
                <a:tc>
                  <a:txBody>
                    <a:bodyPr/>
                    <a:lstStyle/>
                    <a:p>
                      <a:pPr algn="r" fontAlgn="b"/>
                      <a:r>
                        <a:rPr lang="de-AT" sz="100" u="none" strike="noStrike">
                          <a:effectLst/>
                        </a:rPr>
                        <a:t>227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How can I install this software version on a Windows 7 PC?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94361839"/>
                  </a:ext>
                </a:extLst>
              </a:tr>
              <a:tr h="0">
                <a:tc>
                  <a:txBody>
                    <a:bodyPr/>
                    <a:lstStyle/>
                    <a:p>
                      <a:pPr algn="r" fontAlgn="b"/>
                      <a:r>
                        <a:rPr lang="de-AT" sz="100" u="none" strike="noStrike">
                          <a:effectLst/>
                        </a:rPr>
                        <a:t>347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My EM card reader is connected via Ethernet on a Win7 Home Ultimate 64bit PC. It is also visible in the control panel. When creating in salesfirstclass 20, the error message comes - no connection could be established to the hardware.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60831933"/>
                  </a:ext>
                </a:extLst>
              </a:tr>
              <a:tr h="0">
                <a:tc>
                  <a:txBody>
                    <a:bodyPr/>
                    <a:lstStyle/>
                    <a:p>
                      <a:pPr algn="r" fontAlgn="b"/>
                      <a:r>
                        <a:rPr lang="de-AT" sz="100" u="none" strike="noStrike">
                          <a:effectLst/>
                        </a:rPr>
                        <a:t>224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Installation under Windows 7 is not possible.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153127610"/>
                  </a:ext>
                </a:extLst>
              </a:tr>
              <a:tr h="0">
                <a:tc>
                  <a:txBody>
                    <a:bodyPr/>
                    <a:lstStyle/>
                    <a:p>
                      <a:pPr algn="r" fontAlgn="b"/>
                      <a:r>
                        <a:rPr lang="de-AT" sz="100" u="none" strike="noStrike">
                          <a:effectLst/>
                        </a:rPr>
                        <a:t>259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connected the USb Keyboard K-7662 USB D3 to my Mac and integrated it into Windows via a virtual machine (Parrs). Unfortunately, neither on the Windows nor on the Mac interface the keys a, q, j, u, i, o, p work. What could be the reason? The connected Mac keyboard has no problems to use these keys in SalesFirstclass. Thanks for a problem solving answer Ch. Klipf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78176231"/>
                  </a:ext>
                </a:extLst>
              </a:tr>
              <a:tr h="0">
                <a:tc>
                  <a:txBody>
                    <a:bodyPr/>
                    <a:lstStyle/>
                    <a:p>
                      <a:pPr algn="r" fontAlgn="b"/>
                      <a:r>
                        <a:rPr lang="de-AT" sz="100" u="none" strike="noStrike">
                          <a:effectLst/>
                        </a:rPr>
                        <a:t>364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Your message: My program is: Other WAREHOUSE program or general request As already discussed by phone: Sales Xtra L 8.8: Stuck in page view Error occurs with highly segmented (4,526 x 4,504) material. Here another 134 requested characters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334700547"/>
                  </a:ext>
                </a:extLst>
              </a:tr>
              <a:tr h="0">
                <a:tc>
                  <a:txBody>
                    <a:bodyPr/>
                    <a:lstStyle/>
                    <a:p>
                      <a:pPr algn="r" fontAlgn="b"/>
                      <a:r>
                        <a:rPr lang="de-AT" sz="100" u="none" strike="noStrike">
                          <a:effectLst/>
                        </a:rPr>
                        <a:t>470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AS SOON AS I CLICK ON "EXPORT CURRENT SHEET AND PREVIEW / EXPORT COMPLETE SPEC SHEET AND PREVIEW" (FOR THE PREVIEW FUNCTION) I GET THE ERROR MESSAGE. ERROR FROM WAREHOUSE SPECSMANAGER NATIVE ERROR!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950913437"/>
                  </a:ext>
                </a:extLst>
              </a:tr>
              <a:tr h="0">
                <a:tc>
                  <a:txBody>
                    <a:bodyPr/>
                    <a:lstStyle/>
                    <a:p>
                      <a:pPr algn="r" fontAlgn="b"/>
                      <a:r>
                        <a:rPr lang="de-AT" sz="100" u="none" strike="noStrike">
                          <a:effectLst/>
                        </a:rPr>
                        <a:t>247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I would like to use the already installed and registered program on the 'main computer' (Sales firstclass neo) also on the laptop, but I can't get any activation for this (e.g. input dat.-files nichgt possible without verherige registration...) How do I have to proceed? And what to do, if the program (on the main computer) must be reinstalled once ... the serial number is already assigned / used... Thanks for the support L. Tiffy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959934659"/>
                  </a:ext>
                </a:extLst>
              </a:tr>
              <a:tr h="0">
                <a:tc>
                  <a:txBody>
                    <a:bodyPr/>
                    <a:lstStyle/>
                    <a:p>
                      <a:pPr algn="r" fontAlgn="b"/>
                      <a:r>
                        <a:rPr lang="de-AT" sz="100" u="none" strike="noStrike">
                          <a:effectLst/>
                        </a:rPr>
                        <a:t>327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can not burn a finished product preview to DVD. The program does not recognize the burner! What to do, all other programs work einwanfrei. With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159224356"/>
                  </a:ext>
                </a:extLst>
              </a:tr>
              <a:tr h="0">
                <a:tc>
                  <a:txBody>
                    <a:bodyPr/>
                    <a:lstStyle/>
                    <a:p>
                      <a:pPr algn="r" fontAlgn="b"/>
                      <a:r>
                        <a:rPr lang="de-AT" sz="100" u="none" strike="noStrike">
                          <a:effectLst/>
                        </a:rPr>
                        <a:t>85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Warehouse Team, how can I open PRC files, or set up a Wokit library. Your help is totally incomprehensible.With my previousComputer and the program 18 everything went smoothly. MfG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990277733"/>
                  </a:ext>
                </a:extLst>
              </a:tr>
              <a:tr h="0">
                <a:tc>
                  <a:txBody>
                    <a:bodyPr/>
                    <a:lstStyle/>
                    <a:p>
                      <a:pPr algn="r" fontAlgn="b"/>
                      <a:r>
                        <a:rPr lang="de-AT" sz="100" u="none" strike="noStrike">
                          <a:effectLst/>
                        </a:rPr>
                        <a:t>54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had a program abort yesterday while burning. Wanted to start a new attempt today. Now I get the following error message: Verschlüssele Ablaufaufbau Beim Processing Error message wmem reports disc project build exception: 411451v4 What can I do? Thank you very much for your efforts.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54094484"/>
                  </a:ext>
                </a:extLst>
              </a:tr>
              <a:tr h="35808">
                <a:tc>
                  <a:txBody>
                    <a:bodyPr/>
                    <a:lstStyle/>
                    <a:p>
                      <a:pPr algn="r" fontAlgn="b"/>
                      <a:r>
                        <a:rPr lang="de-AT" sz="100" u="none" strike="noStrike">
                          <a:effectLst/>
                        </a:rPr>
                        <a:t>92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Ladies and Gentlemen! Take a look at the question and answer on... http://support4.warehouse.net/customer/de/ticket/73 ... After all, there are 7 out of 13 users whose goal was not achieved. (Among them also me). I found out the following while looking through at the other customers and through my own observation: The problem is indirectly that the section end pointer has disappeared! But it is possible to make it appear again. One moves an object of the sequence so long to the right until the right range pointer is inconspicuous but nevertheless to be recognized.    After that the project is usable again like any other. Maybe your developers can now track down the bug better. I recommend to fix this bug, since such cries for help are to be read constantly.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035254993"/>
                  </a:ext>
                </a:extLst>
              </a:tr>
              <a:tr h="0">
                <a:tc>
                  <a:txBody>
                    <a:bodyPr/>
                    <a:lstStyle/>
                    <a:p>
                      <a:pPr algn="r" fontAlgn="b"/>
                      <a:r>
                        <a:rPr lang="de-AT" sz="100" u="none" strike="noStrike">
                          <a:effectLst/>
                        </a:rPr>
                        <a:t>530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a 3.11 Ghz Quad Intel machine. When processing CWVEMX processes (e.g. direct processing) without prior calculation, the preview display stalls in this section of the process. What can I do? When will there be a SFC on the market, where the calculation of the preview display runs automatically in the background, as other programs do it as a matter of course?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86514712"/>
                  </a:ext>
                </a:extLst>
              </a:tr>
              <a:tr h="0">
                <a:tc>
                  <a:txBody>
                    <a:bodyPr/>
                    <a:lstStyle/>
                    <a:p>
                      <a:pPr algn="r" fontAlgn="b"/>
                      <a:r>
                        <a:rPr lang="de-AT" sz="100" u="none" strike="noStrike">
                          <a:effectLst/>
                        </a:rPr>
                        <a:t>635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When importing PRODUCTS IN OFFICE CATALOGWH, I get the following error message while converting your product data memory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60577282"/>
                  </a:ext>
                </a:extLst>
              </a:tr>
              <a:tr h="0">
                <a:tc>
                  <a:txBody>
                    <a:bodyPr/>
                    <a:lstStyle/>
                    <a:p>
                      <a:pPr algn="r" fontAlgn="b"/>
                      <a:r>
                        <a:rPr lang="de-AT" sz="100" u="none" strike="noStrike">
                          <a:effectLst/>
                        </a:rPr>
                        <a:t>419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have a problem when burning: Already the first object without any editing jind after 8-13 mb. the data and the order number no longer syncron. All process settings (memory, format, etc.) are set. Currency conversion on "optimized" Clever Calculation out. How should that look like with processed expirations ? With the Win-VX-Creator I have never had such a thing. Runs perfectly, --- can only burn, therefore WAREHOUSE.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694163641"/>
                  </a:ext>
                </a:extLst>
              </a:tr>
              <a:tr h="0">
                <a:tc>
                  <a:txBody>
                    <a:bodyPr/>
                    <a:lstStyle/>
                    <a:p>
                      <a:pPr algn="r" fontAlgn="b"/>
                      <a:r>
                        <a:rPr lang="de-AT" sz="100" u="none" strike="noStrike">
                          <a:effectLst/>
                        </a:rPr>
                        <a:t>342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Copy from a Powerread data scanner 451i: when opening the em list appears a small part of the data in the window of the program and then nothing happens. A screenshot seht you at your disposal if sir tell me how it goes!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31807407"/>
                  </a:ext>
                </a:extLst>
              </a:tr>
              <a:tr h="0">
                <a:tc>
                  <a:txBody>
                    <a:bodyPr/>
                    <a:lstStyle/>
                    <a:p>
                      <a:pPr algn="r" fontAlgn="b"/>
                      <a:r>
                        <a:rPr lang="de-AT" sz="100" u="none" strike="noStrike">
                          <a:effectLst/>
                        </a:rPr>
                        <a:t>569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burning is not possible. Error indication: wmem reports disc project build exception: 026416f5. I ask for help. Thank you. Sincerely. Gpnter Rumpelhofer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74847445"/>
                  </a:ext>
                </a:extLst>
              </a:tr>
              <a:tr h="0">
                <a:tc>
                  <a:txBody>
                    <a:bodyPr/>
                    <a:lstStyle/>
                    <a:p>
                      <a:pPr algn="r" fontAlgn="b"/>
                      <a:r>
                        <a:rPr lang="de-AT" sz="100" u="none" strike="noStrike">
                          <a:effectLst/>
                        </a:rPr>
                        <a:t>194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when creating a profit calculation I always get the error message "error parsing xsl files" ??? this message comes after I have entered a month under edit profit targets and press return ???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96859961"/>
                  </a:ext>
                </a:extLst>
              </a:tr>
              <a:tr h="0">
                <a:tc>
                  <a:txBody>
                    <a:bodyPr/>
                    <a:lstStyle/>
                    <a:p>
                      <a:pPr algn="r" fontAlgn="b"/>
                      <a:r>
                        <a:rPr lang="de-AT" sz="100" u="none" strike="noStrike">
                          <a:effectLst/>
                        </a:rPr>
                        <a:t>83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use processes with "PRC" format and I want to edit them with Warehouse and I should install a Workit library for this. How do I do that?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903207291"/>
                  </a:ext>
                </a:extLst>
              </a:tr>
              <a:tr h="0">
                <a:tc>
                  <a:txBody>
                    <a:bodyPr/>
                    <a:lstStyle/>
                    <a:p>
                      <a:pPr algn="r" fontAlgn="b"/>
                      <a:r>
                        <a:rPr lang="de-AT" sz="100" u="none" strike="noStrike">
                          <a:effectLst/>
                        </a:rPr>
                        <a:t>306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have for some time Sales firstclass WH Ultimate download version on the PC. The program is properly registered with you. In addition, I would now like to register the add-on program "xtraGOOD Corporare 4.8"; unfortunately, I seem to be missing something. After entering my data, the program asks for the registration code. Where can I find it? Thanks for the help E. Weidener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272676823"/>
                  </a:ext>
                </a:extLst>
              </a:tr>
              <a:tr h="0">
                <a:tc>
                  <a:txBody>
                    <a:bodyPr/>
                    <a:lstStyle/>
                    <a:p>
                      <a:pPr algn="r" fontAlgn="b"/>
                      <a:r>
                        <a:rPr lang="de-AT" sz="100" u="none" strike="noStrike">
                          <a:effectLst/>
                        </a:rPr>
                        <a:t>551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Everything works until: Dis To burn disc. Then comes the message:Internal problem during execution; Burning was aborted due to the following error; The drive is not completely supported.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028575317"/>
                  </a:ext>
                </a:extLst>
              </a:tr>
              <a:tr h="0">
                <a:tc>
                  <a:txBody>
                    <a:bodyPr/>
                    <a:lstStyle/>
                    <a:p>
                      <a:pPr algn="r" fontAlgn="b"/>
                      <a:r>
                        <a:rPr lang="de-AT" sz="100" u="none" strike="noStrike">
                          <a:effectLst/>
                        </a:rPr>
                        <a:t>276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the activation code for Product Organizer 12: DEMOC-03827-07014-21153-68834-60636 sent to me by mail is rejected with the message "the activation code is not correct". I received this software as part of 'Products in IT and OFFICE Catalog 12'. TheProducts in IT catalog software is running fine. Is the product organizer not unlockable permanently ? I ask for your support. Yours sincerely Gelbert Gockel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739542881"/>
                  </a:ext>
                </a:extLst>
              </a:tr>
              <a:tr h="0">
                <a:tc>
                  <a:txBody>
                    <a:bodyPr/>
                    <a:lstStyle/>
                    <a:p>
                      <a:pPr algn="r" fontAlgn="b"/>
                      <a:r>
                        <a:rPr lang="de-AT" sz="100" u="none" strike="noStrike">
                          <a:effectLst/>
                        </a:rPr>
                        <a:t>18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crv import without order number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346715814"/>
                  </a:ext>
                </a:extLst>
              </a:tr>
              <a:tr h="29315">
                <a:tc>
                  <a:txBody>
                    <a:bodyPr/>
                    <a:lstStyle/>
                    <a:p>
                      <a:pPr algn="r" fontAlgn="b"/>
                      <a:r>
                        <a:rPr lang="de-AT" sz="100" u="none" strike="noStrike">
                          <a:effectLst/>
                        </a:rPr>
                        <a:t>208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after I installed the newly acquired program Sales Xtra L7, I immediately went to the "Profit Calculation" via "Edit", "Extras". And that's when my problems started. Every time I want to set a profit target I get the message: "Error parsing XSL file". After confirming with OK I can enter the target. And finally the program crashed. After a new attempt to get into the profit calculation, Sales Xtra L7 also crashed. When I restarted Xtra L7, I was able to continue working with the software, but profit calculation was taboo for me! Please ask for support. With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652575302"/>
                  </a:ext>
                </a:extLst>
              </a:tr>
              <a:tr h="0">
                <a:tc>
                  <a:txBody>
                    <a:bodyPr/>
                    <a:lstStyle/>
                    <a:p>
                      <a:pPr algn="r" fontAlgn="b"/>
                      <a:r>
                        <a:rPr lang="de-AT" sz="100" u="none" strike="noStrike">
                          <a:effectLst/>
                        </a:rPr>
                        <a:t>513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Hi. I do not get the driver nei, or because it does not gehet on Windows 7. have 64 bit. what ligt it? greetings merlin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075268730"/>
                  </a:ext>
                </a:extLst>
              </a:tr>
              <a:tr h="35808">
                <a:tc>
                  <a:txBody>
                    <a:bodyPr/>
                    <a:lstStyle/>
                    <a:p>
                      <a:pPr algn="r" fontAlgn="b"/>
                      <a:r>
                        <a:rPr lang="de-AT" sz="100" u="none" strike="noStrike">
                          <a:effectLst/>
                        </a:rPr>
                        <a:t>180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In the direct creation, no order number is created. When selecting the data source, in the direct creation pack, only "Scanner" or "Input" appears, both with the note not connected. The note "Attention creation data insufficient" also appears. Under Device Driver I have the following selection: "Temtech EMV Scan -Line Input, -Tech Input and Broadband Input", when selecting one of these options the message "No connection to the hardware could be established" always appears.     I also noticed that under External Creation there is no entry in the Device Driver field. In Device Manager I have no error message and the "Ati EMV Scan and Temtech EMV Scan" work fine. Thank you very much for your efforts. Kind regards Ans Breit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25622925"/>
                  </a:ext>
                </a:extLst>
              </a:tr>
              <a:tr h="0">
                <a:tc>
                  <a:txBody>
                    <a:bodyPr/>
                    <a:lstStyle/>
                    <a:p>
                      <a:pPr algn="r" fontAlgn="b"/>
                      <a:r>
                        <a:rPr lang="de-AT" sz="100" u="none" strike="noStrike">
                          <a:effectLst/>
                        </a:rPr>
                        <a:t>170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Good day, unfortunately for days I can hardly load products into my online collection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971583448"/>
                  </a:ext>
                </a:extLst>
              </a:tr>
              <a:tr h="0">
                <a:tc>
                  <a:txBody>
                    <a:bodyPr/>
                    <a:lstStyle/>
                    <a:p>
                      <a:pPr algn="r" fontAlgn="b"/>
                      <a:r>
                        <a:rPr lang="de-AT" sz="100" u="none" strike="noStrike">
                          <a:effectLst/>
                        </a:rPr>
                        <a:t>536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wanted to burn a DVD me the burning process CWVEMX.after the 3 step the burning process is interrupted with the following note: wmem reports disc project build exception 405388a2 verschisseln failed.i ask for your help nice greetings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0583734"/>
                  </a:ext>
                </a:extLst>
              </a:tr>
              <a:tr h="0">
                <a:tc>
                  <a:txBody>
                    <a:bodyPr/>
                    <a:lstStyle/>
                    <a:p>
                      <a:pPr algn="r" fontAlgn="b"/>
                      <a:r>
                        <a:rPr lang="de-AT" sz="100" u="none" strike="noStrike">
                          <a:effectLst/>
                        </a:rPr>
                        <a:t>273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How to use foto Organizer 12 indefinitely? There is always an end of demo period displayed.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17154376"/>
                  </a:ext>
                </a:extLst>
              </a:tr>
              <a:tr h="0">
                <a:tc>
                  <a:txBody>
                    <a:bodyPr/>
                    <a:lstStyle/>
                    <a:p>
                      <a:pPr algn="r" fontAlgn="b"/>
                      <a:r>
                        <a:rPr lang="de-AT" sz="100" u="none" strike="noStrike">
                          <a:effectLst/>
                        </a:rPr>
                        <a:t>490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Hi, wanted to export a quote (based on Handout_05) to .pdf for going to the printer, but PDF is not present in the file type selection menu. Had first thought it was due to my tinkering - but even with suggestions from the group view, there is no PDF in the export dialog. What could be the reason or what did I do wrong and is the export in .wdt about equally suitable for printing? Kind regards Jan Hilscher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0807920"/>
                  </a:ext>
                </a:extLst>
              </a:tr>
              <a:tr h="0">
                <a:tc>
                  <a:txBody>
                    <a:bodyPr/>
                    <a:lstStyle/>
                    <a:p>
                      <a:pPr algn="r" fontAlgn="b"/>
                      <a:r>
                        <a:rPr lang="de-AT" sz="100" u="none" strike="noStrike">
                          <a:effectLst/>
                        </a:rPr>
                        <a:t>117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had installed the XLS creator and it ran for about 6 months without problems. Then I tried to start it at the end of August and got the error message Reinstall corrupted or contact helpdesk.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61436601"/>
                  </a:ext>
                </a:extLst>
              </a:tr>
              <a:tr h="0">
                <a:tc>
                  <a:txBody>
                    <a:bodyPr/>
                    <a:lstStyle/>
                    <a:p>
                      <a:pPr algn="r" fontAlgn="b"/>
                      <a:r>
                        <a:rPr lang="de-AT" sz="100" u="none" strike="noStrike">
                          <a:effectLst/>
                        </a:rPr>
                        <a:t>129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created a flow with the previous version. I load it via *.DDS. It is displayed correctly in the overview. When I try to display it in the preview window, the following message appears: " The smartcard device 'none' cannot execute this format. The currently used device identifier is not within the allowed range for your system" What do I have to do ?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73568127"/>
                  </a:ext>
                </a:extLst>
              </a:tr>
              <a:tr h="32561">
                <a:tc>
                  <a:txBody>
                    <a:bodyPr/>
                    <a:lstStyle/>
                    <a:p>
                      <a:pPr algn="r" fontAlgn="b"/>
                      <a:r>
                        <a:rPr lang="de-AT" sz="100" u="none" strike="noStrike">
                          <a:effectLst/>
                        </a:rPr>
                        <a:t>414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Sales goods that I save from the POS computer to my external hard drive in dat format and then read into Sales FirstClass 20, I can assemble, insert and edit as I wish. The display within the program is also flawless. But: As soon as I save the project (as a file - regardless of the format - or burn it to DVD) the identity between data and order number is no longer correct. The order number slips (about 4/5 fields). Within the first dat-file everything is still ok, with all following, attached and connected dat-files (i.e. in the course of the process the distance becomes larger and larger) the distance adds up. Could you give me an explanation/help for this? Unfortunately I did not find anything in the forum.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236093045"/>
                  </a:ext>
                </a:extLst>
              </a:tr>
              <a:tr h="0">
                <a:tc>
                  <a:txBody>
                    <a:bodyPr/>
                    <a:lstStyle/>
                    <a:p>
                      <a:pPr algn="r" fontAlgn="b"/>
                      <a:r>
                        <a:rPr lang="de-AT" sz="100" u="none" strike="noStrike">
                          <a:effectLst/>
                        </a:rPr>
                        <a:t>167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When uploading my data in the online collection always comes the error message beim upload ist ein Fehler aufgetretten try it again later. Why???? Data is in WDT format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2336062"/>
                  </a:ext>
                </a:extLst>
              </a:tr>
              <a:tr h="55290">
                <a:tc>
                  <a:txBody>
                    <a:bodyPr/>
                    <a:lstStyle/>
                    <a:p>
                      <a:pPr algn="r" fontAlgn="b"/>
                      <a:r>
                        <a:rPr lang="de-AT" sz="100" u="none" strike="noStrike">
                          <a:effectLst/>
                        </a:rPr>
                        <a:t>239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on 30.12.10 I ordered Warehouse Manager Ultimate 10 Online Cloud from you, paid and installed it. Until now I have only read the manual and experimented with the program. Only now I noticed something, which was displayed from the beginning, but I did not pay attention: 1. When starting the program, a message appears: This Version of Warehouse Specs Manager Ultimate is currently not registered for .SPEC files. Do you want to register it ?       YES or NO If I select Yes, I can enter the program normally. Nothing happens. The 2nd problem appeared now while experimenting around. When I try to design a productsheet and then export it, the following message appears: WARNING FROM WAREHOUSE SPECS MANAGE This function is not available in Warehouse Specs Manager Ultimate-Online Cloud Edition Both when I click File - Export specificationsheet and in the top bar the 7th button, as described in the manual, page 26. What did I do wrong or did not pay attention ? Did I get the right version ? How can I register the product, I have installed u. activated everything according to instructions. I ask for your help. Thank you in advance Sincerely Walther Mayer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76084710"/>
                  </a:ext>
                </a:extLst>
              </a:tr>
              <a:tr h="29315">
                <a:tc>
                  <a:txBody>
                    <a:bodyPr/>
                    <a:lstStyle/>
                    <a:p>
                      <a:pPr algn="r" fontAlgn="b"/>
                      <a:r>
                        <a:rPr lang="de-AT" sz="100" u="none" strike="noStrike">
                          <a:effectLst/>
                        </a:rPr>
                        <a:t>375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Good evening, We have tried all recommendations, but in vain. The drain runs until about 4 cm. before the change, then it itches 5 cm further forward. However, we can forget about editing and product change. We do not get to that at all. With kind regards -----Original message----- We own New a Systech EMVR-QS154 VE Complete EMV chip card reader, Unfortunately we can on Warehouse Sales firstclas 19 as well as with a test program Warehouse Sales Xtra L7 the expirations not work on, since they falter. That is they \"itch about 5 cm forward\" so I can not work. Is Warehouse not yet able to handle these highly segmented product processes?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667789907"/>
                  </a:ext>
                </a:extLst>
              </a:tr>
              <a:tr h="0">
                <a:tc>
                  <a:txBody>
                    <a:bodyPr/>
                    <a:lstStyle/>
                    <a:p>
                      <a:pPr algn="r" fontAlgn="b"/>
                      <a:r>
                        <a:rPr lang="de-AT" sz="100" u="none" strike="noStrike">
                          <a:effectLst/>
                        </a:rPr>
                        <a:t>198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 Error fetching XSL data in profit calculation - Wrong parameter - duplication of a sales process creates an empty field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708136304"/>
                  </a:ext>
                </a:extLst>
              </a:tr>
              <a:tr h="35808">
                <a:tc>
                  <a:txBody>
                    <a:bodyPr/>
                    <a:lstStyle/>
                    <a:p>
                      <a:pPr algn="r" fontAlgn="b"/>
                      <a:r>
                        <a:rPr lang="de-AT" sz="100" u="none" strike="noStrike">
                          <a:effectLst/>
                        </a:rPr>
                        <a:t>563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Once again I have a problem burning a DVD. I have burned several runs before, worked fine. I probably deleted something while editing the category split, but don't remember what. If I go on the "burn symbol", the following announcements come: - Occupied place on medium: 4872/8286 - after it the step 2 begins immediately with the Verschlüsseln, announcement "Verschlüssele 2-4" Verschlüssele process categories. If I call another Ablaf, which I did not burn yet, it goes here of step 1 completely normally. is this Scritt finished, an error announcement, "wmem reports disc project build exception: 026416f5 Following the, if I would like indicated error message. I hope you can help me. Thanks a lot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852282721"/>
                  </a:ext>
                </a:extLst>
              </a:tr>
              <a:tr h="0">
                <a:tc>
                  <a:txBody>
                    <a:bodyPr/>
                    <a:lstStyle/>
                    <a:p>
                      <a:pPr algn="r" fontAlgn="b"/>
                      <a:r>
                        <a:rPr lang="de-AT" sz="100" u="none" strike="noStrike">
                          <a:effectLst/>
                        </a:rPr>
                        <a:t>316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Serial No. M5-04428-06534-27015-76712-72326-70711 I would like to burn my completed data. Unfortunately I get the message:         Burner not available/found. I also do not know if my software is suitable for Window 7. Please help me as soon as possible, as I will be on vacation from Tuesday. With kind regards Wilhelm Donau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642476983"/>
                  </a:ext>
                </a:extLst>
              </a:tr>
              <a:tr h="0">
                <a:tc>
                  <a:txBody>
                    <a:bodyPr/>
                    <a:lstStyle/>
                    <a:p>
                      <a:pPr algn="r" fontAlgn="b"/>
                      <a:r>
                        <a:rPr lang="de-AT" sz="100" u="none" strike="noStrike">
                          <a:effectLst/>
                        </a:rPr>
                        <a:t>554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My program is: WAREHOUSE Sales firstclass 2009 PLUS (7.8.6.4) After converting the sequence Sales firstclass 2009 NEO to burn the DVD does not recognize the external burner Jacobs PWR0868 connected via COM and aborts with the indication of an internal error. I tried this about four times, also as administrator and different expirations. No other messages preceded the abort. The recorder is otherwise recognized in the system (XP Prof.). All error messages on the Warehouse pages did not lead to a solution.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476050578"/>
                  </a:ext>
                </a:extLst>
              </a:tr>
              <a:tr h="42302">
                <a:tc>
                  <a:txBody>
                    <a:bodyPr/>
                    <a:lstStyle/>
                    <a:p>
                      <a:pPr algn="r" fontAlgn="b"/>
                      <a:r>
                        <a:rPr lang="de-AT" sz="100" u="none" strike="noStrike">
                          <a:effectLst/>
                        </a:rPr>
                        <a:t>377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created a project over the test period and was actually very zufriden. Now I have the problem that the project can be displayed only once halfway reasonable. (1x after restarting the program) In all other attempts, only the numbers are displayed. However very jerky. The program no longer responds to input (mouse keyboard). Is the rest of the project completely displayed. The program is usable again. But as soon as I want to view an order from the project, the same dilemma happens again. I could work all the time. Everything very very pleasant. I have not added or used any other lines. Imported the project into the test version of Sales Xtra L. Same effect. Can you help me before I finally buy this software now. I liked the operation and possibilities of the program. However, the stability now leaves questions unanswered. If you need more detail, I am at your disposal. With kind regards Landelin Freiler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33191025"/>
                  </a:ext>
                </a:extLst>
              </a:tr>
              <a:tr h="0">
                <a:tc>
                  <a:txBody>
                    <a:bodyPr/>
                    <a:lstStyle/>
                    <a:p>
                      <a:pPr algn="r" fontAlgn="b"/>
                      <a:r>
                        <a:rPr lang="de-AT" sz="100" u="none" strike="noStrike">
                          <a:effectLst/>
                        </a:rPr>
                        <a:t>305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have unfortunately misplaced the CD case of my Analysity Statistics Laboratory 20 and therefore cannot unlock the software on my new computer because I am missing the serial number. Is there any other way to unlock the program or can I somehow get a new serial number without buying the program again? Thanks in advance for your help. Leif Holmer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071015715"/>
                  </a:ext>
                </a:extLst>
              </a:tr>
              <a:tr h="0">
                <a:tc>
                  <a:txBody>
                    <a:bodyPr/>
                    <a:lstStyle/>
                    <a:p>
                      <a:pPr algn="r" fontAlgn="b"/>
                      <a:r>
                        <a:rPr lang="de-AT" sz="100" u="none" strike="noStrike">
                          <a:effectLst/>
                        </a:rPr>
                        <a:t>393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Windows 7 (64 bit) and I keep getting the error message that a save request is invalid (or an internal problem has occurred) when I try to insert a sales process (prc file). Sometimes it also denies access to this file because it cannot be read. What could be the reason for this? The latest drivers are all installed and enough memory is also available. M.f.G.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607535213"/>
                  </a:ext>
                </a:extLst>
              </a:tr>
              <a:tr h="0">
                <a:tc>
                  <a:txBody>
                    <a:bodyPr/>
                    <a:lstStyle/>
                    <a:p>
                      <a:pPr algn="r" fontAlgn="b"/>
                      <a:r>
                        <a:rPr lang="de-AT" sz="100" u="none" strike="noStrike">
                          <a:effectLst/>
                        </a:rPr>
                        <a:t>228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I have Windows 7 HomePremium 64 bit version as operating system. Unfortunately, my warehouse processes for office 6 no longer work. I would like to bring processes and DVD's on my office computer and also on the laptop PC of my secretary. Can you show me a solution and offer. (my secretary works with W7 HP 32bit version) Thanks in advance and best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76646793"/>
                  </a:ext>
                </a:extLst>
              </a:tr>
              <a:tr h="0">
                <a:tc>
                  <a:txBody>
                    <a:bodyPr/>
                    <a:lstStyle/>
                    <a:p>
                      <a:pPr algn="r" fontAlgn="b"/>
                      <a:r>
                        <a:rPr lang="de-AT" sz="100" u="none" strike="noStrike">
                          <a:effectLst/>
                        </a:rPr>
                        <a:t>543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after installing a new DVD drive (GGD FG 25 LP56) it is no longer possible to burn a DVD after created expiration (see prgram under subject). I use DVD blanks 8,5 GB 2.4 - 8 x Speed DVD+RW from getterize The size of the expiration to be burned is approx. 6.900 MB. In the attachment I put the "log file". Please let me know what problem is preventing the burning. For your efforts best thanks Yours sincerely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819650316"/>
                  </a:ext>
                </a:extLst>
              </a:tr>
              <a:tr h="0">
                <a:tc>
                  <a:txBody>
                    <a:bodyPr/>
                    <a:lstStyle/>
                    <a:p>
                      <a:pPr algn="r" fontAlgn="b"/>
                      <a:r>
                        <a:rPr lang="de-AT" sz="100" u="none" strike="noStrike">
                          <a:effectLst/>
                        </a:rPr>
                        <a:t>367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Warehouse Team, I am asking for your help! I have bought the Warehouse Sales Firstclass 19 Ultimate and a data scanner \"Systech MTX BT 054 VE (CWVEMX)\". When I want to edit the processes in the warehouse, the processes are very stuck, so it is almost impossible to edit them. What can I do to save myself a processing PC? (Costs a lot of money) Thank you for your answer. With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384797609"/>
                  </a:ext>
                </a:extLst>
              </a:tr>
              <a:tr h="0">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On my specification sheet the text modules are only displayed as a speech bubble, I would have had an online presentation of my specification sheet today to attract a sponsor. This has now jumped off! Thanks for such a great working technique I am pissed off! I hope and expect that the specificationsheet is immediately operational again, too bad so far I could rely on Warehouse halfway! I ask for a response that does not take 21 days again!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28319394"/>
                  </a:ext>
                </a:extLst>
              </a:tr>
              <a:tr h="0">
                <a:tc>
                  <a:txBody>
                    <a:bodyPr/>
                    <a:lstStyle/>
                    <a:p>
                      <a:pPr algn="r" fontAlgn="b"/>
                      <a:r>
                        <a:rPr lang="de-AT" sz="100" u="none" strike="noStrike">
                          <a:effectLst/>
                        </a:rPr>
                        <a:t>509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good day, i am very disappointed with warehouse. i bought a usb process manager (already have sales first class ultimate and chartlaboratory first class) but it won't install. some acquaintances of mine have the same problem. i have already emailed but got no reply. i am very good customer of yours and would like to be treated as such.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636576813"/>
                  </a:ext>
                </a:extLst>
              </a:tr>
              <a:tr h="0">
                <a:tc>
                  <a:txBody>
                    <a:bodyPr/>
                    <a:lstStyle/>
                    <a:p>
                      <a:pPr algn="r" fontAlgn="b"/>
                      <a:r>
                        <a:rPr lang="de-AT" sz="100" u="none" strike="noStrike">
                          <a:effectLst/>
                        </a:rPr>
                        <a:t>12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no longer have access to the product palette center. I can't upload any products anymore. But the online collection is still available. What can be the reason. Greetings G.Krüger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526832112"/>
                  </a:ext>
                </a:extLst>
              </a:tr>
              <a:tr h="0">
                <a:tc>
                  <a:txBody>
                    <a:bodyPr/>
                    <a:lstStyle/>
                    <a:p>
                      <a:pPr algn="r" fontAlgn="b"/>
                      <a:r>
                        <a:rPr lang="de-AT" sz="100" u="none" strike="noStrike">
                          <a:effectLst/>
                        </a:rPr>
                        <a:t>77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Assemble products in IT&amp;OFFICECatalog 12 firstClass DVD: I want a small process file does not work: if this is to be imported: Cannot open. messe2010_2258.prc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024102844"/>
                  </a:ext>
                </a:extLst>
              </a:tr>
              <a:tr h="29315">
                <a:tc>
                  <a:txBody>
                    <a:bodyPr/>
                    <a:lstStyle/>
                    <a:p>
                      <a:pPr algn="r" fontAlgn="b"/>
                      <a:r>
                        <a:rPr lang="de-AT" sz="100" u="none" strike="noStrike">
                          <a:effectLst/>
                        </a:rPr>
                        <a:t>370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had already followed your hints - they do not help     -----Original message-----    The loaded CWVEMX files are displayed individually without jerks. During transitions (of any type) the display hangs and does not jump for some time. If you move the blue arrow within the file during a smooth display, the calculation continues without stalling. If you move the arrow to the next file, the automatic calculation stops, but the numbers remain ok. This effect does not occur if you stop the accounting before moving the blue arrow and start it again afterwards. I have followed the above recommendations. What to do?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889933753"/>
                  </a:ext>
                </a:extLst>
              </a:tr>
              <a:tr h="32561">
                <a:tc>
                  <a:txBody>
                    <a:bodyPr/>
                    <a:lstStyle/>
                    <a:p>
                      <a:pPr algn="r" fontAlgn="b"/>
                      <a:r>
                        <a:rPr lang="de-AT" sz="100" u="none" strike="noStrike">
                          <a:effectLst/>
                        </a:rPr>
                        <a:t>13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Good day, since a few days there seems to be a ?bug? in SpecssheetCreator8. If you choose the product presentation version in the table presentation, then want to choose Dynamicolisting or Popup for linking, Iso crashes (A script slows down Iso 13. Should the script continue to run?... or something like that). Then it doesn't matter if you press yes or no, because it crashes: "The Iso addon has crashed". I have tried this on different computers with different browsers. So it seems to be a software problem. Please fix this immediately as my commercial data sheet needs to go out in the next few days. If not, the program is not usable for me and I will have to cancel it.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38871403"/>
                  </a:ext>
                </a:extLst>
              </a:tr>
              <a:tr h="0">
                <a:tc>
                  <a:txBody>
                    <a:bodyPr/>
                    <a:lstStyle/>
                    <a:p>
                      <a:pPr algn="r" fontAlgn="b"/>
                      <a:r>
                        <a:rPr lang="de-AT" sz="100" u="none" strike="noStrike">
                          <a:effectLst/>
                        </a:rPr>
                        <a:t>448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get the error message "Internal exception error 7451.o.wh.b" when unlocking the preview What can I do? Every now and then I get the message "not enough memory" Operating system Windows 7 My detailsheet consists of 16 sheets with data http://www.relo-online.de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582388022"/>
                  </a:ext>
                </a:extLst>
              </a:tr>
              <a:tr h="0">
                <a:tc>
                  <a:txBody>
                    <a:bodyPr/>
                    <a:lstStyle/>
                    <a:p>
                      <a:pPr algn="r" fontAlgn="b"/>
                      <a:r>
                        <a:rPr lang="de-AT" sz="100" u="none" strike="noStrike">
                          <a:effectLst/>
                        </a:rPr>
                        <a:t>237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xls creator 21error code -4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864794679"/>
                  </a:ext>
                </a:extLst>
              </a:tr>
              <a:tr h="0">
                <a:tc>
                  <a:txBody>
                    <a:bodyPr/>
                    <a:lstStyle/>
                    <a:p>
                      <a:pPr algn="r" fontAlgn="b"/>
                      <a:r>
                        <a:rPr lang="de-AT" sz="100" u="none" strike="noStrike">
                          <a:effectLst/>
                        </a:rPr>
                        <a:t>109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After a long time again meim Sales firstclass 19 Ultimate started. After "Process structure is initialized" error code 9. Also after several de/and istall the same problem. Norton and Windows Firewall were switched off. Help !!! Thanks,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249477294"/>
                  </a:ext>
                </a:extLst>
              </a:tr>
              <a:tr h="0">
                <a:tc>
                  <a:txBody>
                    <a:bodyPr/>
                    <a:lstStyle/>
                    <a:p>
                      <a:pPr algn="r" fontAlgn="b"/>
                      <a:r>
                        <a:rPr lang="de-AT" sz="100" u="none" strike="noStrike">
                          <a:effectLst/>
                        </a:rPr>
                        <a:t>235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Helpdesk team, I can't get my Sales firstclass 19 Ultimate to work under Windows7. The reason is that after the actual installation the input window for the serial number does not appear. Also an uninstallation followed by a reinstallation without active virus protection and active firewall did not bring any success. What can I do?    I use Sales firstclass 19 Ultimate alternatively in XPMode under Windows7, but this is not very performant! I would be very pleased about a quick help.    With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41723601"/>
                  </a:ext>
                </a:extLst>
              </a:tr>
              <a:tr h="32561">
                <a:tc>
                  <a:txBody>
                    <a:bodyPr/>
                    <a:lstStyle/>
                    <a:p>
                      <a:pPr algn="r" fontAlgn="b"/>
                      <a:r>
                        <a:rPr lang="de-AT" sz="100" u="none" strike="noStrike">
                          <a:effectLst/>
                        </a:rPr>
                        <a:t>477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 link on my Specificationsheet harald-schmieder.de, which was created with the Specificationsheet Creator simple and worked for a very long time, did not work anymore without my intervention. The link: "www.onthefloor.com" appears on the Sheet Explorer Sheetviewer as "www.onfloor.de". After correcting this link, the error repeats itself when testing again. My repeated attempt to delete a new link or the faulty link and reinstall it failed, because then an advertisement from Warehouse appears: "Specificationsheet Creator first class, the universal package". It can't be that I now have to purchase a new product to make the old one work. What should I do?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771064931"/>
                  </a:ext>
                </a:extLst>
              </a:tr>
              <a:tr h="0">
                <a:tc>
                  <a:txBody>
                    <a:bodyPr/>
                    <a:lstStyle/>
                    <a:p>
                      <a:pPr algn="r" fontAlgn="b"/>
                      <a:r>
                        <a:rPr lang="de-AT" sz="100" u="none" strike="noStrike">
                          <a:effectLst/>
                        </a:rPr>
                        <a:t>333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My program is broken. The product preview cannot be burned. Note Program is down: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622658742"/>
                  </a:ext>
                </a:extLst>
              </a:tr>
              <a:tr h="0">
                <a:tc>
                  <a:txBody>
                    <a:bodyPr/>
                    <a:lstStyle/>
                    <a:p>
                      <a:pPr algn="r" fontAlgn="b"/>
                      <a:r>
                        <a:rPr lang="de-AT" sz="100" u="none" strike="noStrike">
                          <a:effectLst/>
                        </a:rPr>
                        <a:t>361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Can not load DVD 8425 Device driver Got DVD Process Manager Nr738321 from you. without driver. Download made for driver.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283107110"/>
                  </a:ext>
                </a:extLst>
              </a:tr>
              <a:tr h="0">
                <a:tc>
                  <a:txBody>
                    <a:bodyPr/>
                    <a:lstStyle/>
                    <a:p>
                      <a:pPr algn="r" fontAlgn="b"/>
                      <a:r>
                        <a:rPr lang="de-AT" sz="100" u="none" strike="noStrike">
                          <a:effectLst/>
                        </a:rPr>
                        <a:t>10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At irregular intervals, certain products disappear from the article preview frames. The products are then still in the online folder, and I have to reassign them to the article preview frames. This does not happen with individual products. They are WHDT products, between 50KB and 500KB Why is that?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46240022"/>
                  </a:ext>
                </a:extLst>
              </a:tr>
              <a:tr h="0">
                <a:tc>
                  <a:txBody>
                    <a:bodyPr/>
                    <a:lstStyle/>
                    <a:p>
                      <a:pPr algn="r" fontAlgn="b"/>
                      <a:r>
                        <a:rPr lang="de-AT" sz="100" u="none" strike="noStrike">
                          <a:effectLst/>
                        </a:rPr>
                        <a:t>62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cannot register my Sales firstclass 19 Ultimate EMV program. On the Warehouse website it is listed as already registered. The product organizer integrated in the program is registered by me. When burning CD/ DVD I get the error message -27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95050121"/>
                  </a:ext>
                </a:extLst>
              </a:tr>
              <a:tr h="0">
                <a:tc>
                  <a:txBody>
                    <a:bodyPr/>
                    <a:lstStyle/>
                    <a:p>
                      <a:pPr algn="r" fontAlgn="b"/>
                      <a:r>
                        <a:rPr lang="de-AT" sz="100" u="none" strike="noStrike">
                          <a:effectLst/>
                        </a:rPr>
                        <a:t>455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Loading * PRC files into the workspace. Probably the unlocking of the decryption method is missing, however they make it inhumanly difficult to unlock this decryption method. Despite several attempts I failed. What do I really have to do to succeed?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154231832"/>
                  </a:ext>
                </a:extLst>
              </a:tr>
              <a:tr h="0">
                <a:tc>
                  <a:txBody>
                    <a:bodyPr/>
                    <a:lstStyle/>
                    <a:p>
                      <a:pPr algn="r" fontAlgn="b"/>
                      <a:r>
                        <a:rPr lang="de-AT" sz="100" u="none" strike="noStrike">
                          <a:effectLst/>
                        </a:rPr>
                        <a:t>223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Warehouse , my version of the Warehouse Super Bill Administrator unfortunately no longer works on my new computer , is there a way to make the program run under Windows 7 , or a new version ? For a tip I would be very grateful inside, because the program works fine under XP. Sincerely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196078840"/>
                  </a:ext>
                </a:extLst>
              </a:tr>
              <a:tr h="0">
                <a:tc>
                  <a:txBody>
                    <a:bodyPr/>
                    <a:lstStyle/>
                    <a:p>
                      <a:pPr algn="r" fontAlgn="b"/>
                      <a:r>
                        <a:rPr lang="de-AT" sz="100" u="none" strike="noStrike">
                          <a:effectLst/>
                        </a:rPr>
                        <a:t>338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Under W7 ultimate 64bit no EM or EMVX data can be loaded from Systech MTX-JK 6 or MTX-JK 12. After starting with "S" the data scanner is accessed once with display EMoutInPlug on the data scanner view and afterwards error message on PC "No connection to the hardware could be established". The procedure from the condition manual with cable connection and switching on the data scanner was observed. The 4000 controller has the latest driver. Thank you in advance for your help.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880839220"/>
                  </a:ext>
                </a:extLst>
              </a:tr>
              <a:tr h="0">
                <a:tc>
                  <a:txBody>
                    <a:bodyPr/>
                    <a:lstStyle/>
                    <a:p>
                      <a:pPr algn="r" fontAlgn="b"/>
                      <a:r>
                        <a:rPr lang="de-AT" sz="100" u="none" strike="noStrike">
                          <a:effectLst/>
                        </a:rPr>
                        <a:t>30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I have the following problem: When copying DATA3 films, the order number line is missing or no order number can be seen. I think that it has to do with the Entschlüsselunxverfahren, but I do not get. With the on-line inquiry emerges each time the inquiry after the identification No. Where can I find that then. Thank you in advance for an answer as soon as possible. Yours sincerely Wolf Mendes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36700093"/>
                  </a:ext>
                </a:extLst>
              </a:tr>
              <a:tr h="0">
                <a:tc>
                  <a:txBody>
                    <a:bodyPr/>
                    <a:lstStyle/>
                    <a:p>
                      <a:pPr algn="r" fontAlgn="b"/>
                      <a:r>
                        <a:rPr lang="de-AT" sz="100" u="none" strike="noStrike">
                          <a:effectLst/>
                        </a:rPr>
                        <a:t>328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have switched to win 7 and want to create a product CD but my original program does not recognize my burner.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9313543"/>
                  </a:ext>
                </a:extLst>
              </a:tr>
              <a:tr h="0">
                <a:tc>
                  <a:txBody>
                    <a:bodyPr/>
                    <a:lstStyle/>
                    <a:p>
                      <a:pPr algn="r" fontAlgn="b"/>
                      <a:r>
                        <a:rPr lang="de-AT" sz="100" u="none" strike="noStrike">
                          <a:effectLst/>
                        </a:rPr>
                        <a:t>538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Hi, problem with Sales firstclass 2009 Ultimate occurs when saving from process to DVD, with the error message: Internal problem during execution. Problem 2 DVD drive does not know DVD, so creating a DVD does not work. Error occurred without previous notice. When you click on File Drive D File Liandri Versandhaus, burn this process to DVD, after a while the error message "Internal problem during execution. Mfg.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932181862"/>
                  </a:ext>
                </a:extLst>
              </a:tr>
              <a:tr h="0">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Since your update, funny bubbles appear on my sheet, but I have not reingemacht !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095259957"/>
                  </a:ext>
                </a:extLst>
              </a:tr>
              <a:tr h="42302">
                <a:tc>
                  <a:txBody>
                    <a:bodyPr/>
                    <a:lstStyle/>
                    <a:p>
                      <a:pPr algn="r" fontAlgn="b"/>
                      <a:r>
                        <a:rPr lang="de-AT" sz="100" u="none" strike="noStrike">
                          <a:effectLst/>
                        </a:rPr>
                        <a:t>365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I have done all the mentioned points before without success. The error still persists. Greetings, -----Original message----- The display of EMVX1 runs imported with Sales Xtra L 5 falters as soon as you count two lines against each other. All drivers are definitely installed and the PC is just formatted. Comparably, my old Tiffey B88 produced a smooth calculation. From the performance point of view, this is not possible - hence the customer service. My first theory was that it was due to the calculation settings, which proved to be wrong. Here is the link to the forum. There I was accused of a too bad processor, whereas your datasheet and Catch itself proved the opposite. Forum: http://www.warehouse.info/de/berechnungsoptionen-bringen-ablauf-zum-stocken.tipps.78[..] Datasheet: http://www.salesxtra-l.com/de/helpdesk/kontakt.26.html Thank you for your help.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19368630"/>
                  </a:ext>
                </a:extLst>
              </a:tr>
              <a:tr h="26068">
                <a:tc>
                  <a:txBody>
                    <a:bodyPr/>
                    <a:lstStyle/>
                    <a:p>
                      <a:pPr algn="r" fontAlgn="b"/>
                      <a:r>
                        <a:rPr lang="de-AT" sz="100" u="none" strike="noStrike">
                          <a:effectLst/>
                        </a:rPr>
                        <a:t>72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After my computer crashed, I had to reinstall the program Warehouse products in IT &amp; OFFICE catalog 13 first Class. When registering, I accidentally entered a different email address of mine. now always comes the message software is already registered under a different email address. In my personal account the program is no longer listed. The software can be started and used. But an update can not ddurchgeführt, because a registration is required, but then I can not complete again, because the error message occurs again.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470712104"/>
                  </a:ext>
                </a:extLst>
              </a:tr>
              <a:tr h="42302">
                <a:tc>
                  <a:txBody>
                    <a:bodyPr/>
                    <a:lstStyle/>
                    <a:p>
                      <a:pPr algn="r" fontAlgn="b"/>
                      <a:r>
                        <a:rPr lang="de-AT" sz="100" u="none" strike="noStrike">
                          <a:effectLst/>
                        </a:rPr>
                        <a:t>517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have the software "Archive your inventory lists 5" and "processes in OFFICE catalog 11". Operating system Win7 /64bit When plugging the USB process manager 5 comes the following message: no driver installed. Then I restarted the computer and plugged the process manager into another slot and let the original DVD 11 start into the CD-Rom, or installed only the driver in the USB directory. During the installation came the note: the driver is not usable with the system, installed however up to the end by and there was also no meckern in the system. However, now when starting the button Analog Scan (XLS Scanner &gt; I want to continue importing my processes to disk) the program no longer works and the computer hangs completely. Also the task manager cannot stop the program. Is it the driver after all, which is too old? Could I get a new driver or what could it be? Thank you for your appreciated help. Best regards Eduard Ulbricht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036258655"/>
                  </a:ext>
                </a:extLst>
              </a:tr>
              <a:tr h="0">
                <a:tc>
                  <a:txBody>
                    <a:bodyPr/>
                    <a:lstStyle/>
                    <a:p>
                      <a:pPr algn="r" fontAlgn="b"/>
                      <a:r>
                        <a:rPr lang="de-AT" sz="100" u="none" strike="noStrike">
                          <a:effectLst/>
                        </a:rPr>
                        <a:t>139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My article preview that is being edited can no longer be started / edited. A button with the following text appears: The smartcard device Modem No. 3 Scan In cannot execute this format. Reason: This format is not supported or not readable. Use the function "Supported Formats" to determine the suitable formats.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18001847"/>
                  </a:ext>
                </a:extLst>
              </a:tr>
              <a:tr h="0">
                <a:tc>
                  <a:txBody>
                    <a:bodyPr/>
                    <a:lstStyle/>
                    <a:p>
                      <a:pPr algn="r" fontAlgn="b"/>
                      <a:r>
                        <a:rPr lang="de-AT" sz="100" u="none" strike="noStrike">
                          <a:effectLst/>
                        </a:rPr>
                        <a:t>136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When I import a statstikfile, it does not compute. Instead I get the error message: The smartcard device 'Microsoft Scancreator' cannot create this format. Reason: Unknown external problem! But this error message only appears if you import the file in the different lines. If you do not start the program as a new project, the file can be imported and also calculated. BG Lanz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60509690"/>
                  </a:ext>
                </a:extLst>
              </a:tr>
              <a:tr h="0">
                <a:tc>
                  <a:txBody>
                    <a:bodyPr/>
                    <a:lstStyle/>
                    <a:p>
                      <a:pPr algn="r" fontAlgn="b"/>
                      <a:r>
                        <a:rPr lang="de-AT" sz="100" u="none" strike="noStrike">
                          <a:effectLst/>
                        </a:rPr>
                        <a:t>369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My program is: Salesfirstclass19 ultimate (15.3.5.17) As already mentioned by Mr. Benjamin Regeler, the program falters when editing and compiling the sequence parts. The problem occurred only with the use of the "EMV AVCHD card reader" Systech MTX-TZ560". Before that there were no problems. The problem only occurs when processing sales material from the new card reader. My PC is a HPM8687.ch and about one and a half years old.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141233753"/>
                  </a:ext>
                </a:extLst>
              </a:tr>
              <a:tr h="0">
                <a:tc>
                  <a:txBody>
                    <a:bodyPr/>
                    <a:lstStyle/>
                    <a:p>
                      <a:pPr algn="r" fontAlgn="b"/>
                      <a:r>
                        <a:rPr lang="de-AT" sz="100" u="none" strike="noStrike">
                          <a:effectLst/>
                        </a:rPr>
                        <a:t>464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For the first time I imported a process I created into the program to burn it without further editing. The files on the part of the card reader were imported dat files. I burned to a dvd+r dl from maxwell. The burning process took about 93 minutes. I can view the result on my computer. No problem. But as soon as I put this DVD into my DVD player the answer comes: no preview. What did I do wrong or what do I have to consider? I would be very grateful for an answer.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127695118"/>
                  </a:ext>
                </a:extLst>
              </a:tr>
              <a:tr h="0">
                <a:tc>
                  <a:txBody>
                    <a:bodyPr/>
                    <a:lstStyle/>
                    <a:p>
                      <a:pPr algn="r" fontAlgn="b"/>
                      <a:r>
                        <a:rPr lang="de-AT" sz="100" u="none" strike="noStrike">
                          <a:effectLst/>
                        </a:rPr>
                        <a:t>394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I want to export a product preview with 59 products, 228 MB,(including DDT sales) as a SMW file with segment number 124. The processing starts, after a short time the error message appears: a save request is invalid. Crash_13334513_7138... The physical memory is 61% occupied at this moment. The program stops responding and must be closed with the task manager. Thank you for your information! With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58160378"/>
                  </a:ext>
                </a:extLst>
              </a:tr>
              <a:tr h="0">
                <a:tc>
                  <a:txBody>
                    <a:bodyPr/>
                    <a:lstStyle/>
                    <a:p>
                      <a:pPr algn="r" fontAlgn="b"/>
                      <a:r>
                        <a:rPr lang="de-AT" sz="100" u="none" strike="noStrike">
                          <a:effectLst/>
                        </a:rPr>
                        <a:t>41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created a project. Afterwards I redesigned the presentation template by inserting an image as background. I saved this template in last. When burning again, the error message: wmem reports disc project build exception:118764f4 It is not possible for me to burn even when using other default templates.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38902124"/>
                  </a:ext>
                </a:extLst>
              </a:tr>
              <a:tr h="0">
                <a:tc>
                  <a:txBody>
                    <a:bodyPr/>
                    <a:lstStyle/>
                    <a:p>
                      <a:pPr algn="r" fontAlgn="b"/>
                      <a:r>
                        <a:rPr lang="de-AT" sz="100" u="none" strike="noStrike">
                          <a:effectLst/>
                        </a:rPr>
                        <a:t>248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Good day, I have the product software serial number S-44522-38327-16407-00214-83653 more than a year not used.Now I have forgotten everything, email log in, etc.Now I wanted to re-regiestrieren, with probably other mail address.When I wanted to dial in with new login, I was told that the product is already regiestriert.I can no longer get on.Please but please reset all data so that I can work with the program!!!!! Mfg Walter Jettenstadt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850548115"/>
                  </a:ext>
                </a:extLst>
              </a:tr>
              <a:tr h="0">
                <a:tc>
                  <a:txBody>
                    <a:bodyPr/>
                    <a:lstStyle/>
                    <a:p>
                      <a:pPr algn="r" fontAlgn="b"/>
                      <a:r>
                        <a:rPr lang="de-AT" sz="100" u="none" strike="noStrike">
                          <a:effectLst/>
                        </a:rPr>
                        <a:t>620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when I went to register my product purchased online I was shown this notice: "The maximum number of unlocks has been exceeded." At that time I had 5 other trial versions of Warehouse on my laptop, which I have since removed. Unfortunately, it still does not work.... :( MfG B.Weihnacht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20449513"/>
                  </a:ext>
                </a:extLst>
              </a:tr>
              <a:tr h="0">
                <a:tc>
                  <a:txBody>
                    <a:bodyPr/>
                    <a:lstStyle/>
                    <a:p>
                      <a:pPr algn="r" fontAlgn="b"/>
                      <a:r>
                        <a:rPr lang="de-AT" sz="100" u="none" strike="noStrike">
                          <a:effectLst/>
                        </a:rPr>
                        <a:t>189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When trying to use the dataset creation function I get the error message "No connection to the hardware could be established." Would be very grateful if you could help me as soon as possible. Sincerely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69834859"/>
                  </a:ext>
                </a:extLst>
              </a:tr>
              <a:tr h="26068">
                <a:tc>
                  <a:txBody>
                    <a:bodyPr/>
                    <a:lstStyle/>
                    <a:p>
                      <a:pPr algn="r" fontAlgn="b"/>
                      <a:r>
                        <a:rPr lang="de-AT" sz="100" u="none" strike="noStrike">
                          <a:effectLst/>
                        </a:rPr>
                        <a:t>312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dear Warehouse team! Have problems with the 9x burning speed when playing to the DVD burner. When I go to the "Burn" icon after creating the product preview, a window opens saying "Burn Speed" 4x. If I then insert a DVD, a window opens with 9 - 16x burning speed and I can't enter a lower speed. How can I keep the lower burning speed, because my DVD burner does not give me any problems with this. Yours sincerely Martin Guckloch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91819789"/>
                  </a:ext>
                </a:extLst>
              </a:tr>
              <a:tr h="42302">
                <a:tc>
                  <a:txBody>
                    <a:bodyPr/>
                    <a:lstStyle/>
                    <a:p>
                      <a:pPr algn="r" fontAlgn="b"/>
                      <a:r>
                        <a:rPr lang="de-AT" sz="100" u="none" strike="noStrike">
                          <a:effectLst/>
                        </a:rPr>
                        <a:t>39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As a long-time user of SFC, I have now updated to version 20 neo. Unfortunately, I currently cannot finish an important project because the creation of the DVD does not work. I get an error message regarding "wmembank.dll" after 8 hours of encrypting and have to quit the program. My research on your forums informed me that this may be a burner driver problem or a DVD creation problem. The latest updates to version 13.1.0.5 have been applied. My computers: CATCH Encourage 8451 Intel Core Duo 5 GHz, 5 GB RAM, Grafi TELLFORCE Technical Speedstar X8504, Update from MS Vista to MS Win7 (no manual driver updates) Please help me to finish my almost finished project without errors. I send the crash file from SFC as attachment here. Please send me your reply to jens.schering@web.de Yours sincerely Jens Schering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62052880"/>
                  </a:ext>
                </a:extLst>
              </a:tr>
              <a:tr h="0">
                <a:tc>
                  <a:txBody>
                    <a:bodyPr/>
                    <a:lstStyle/>
                    <a:p>
                      <a:pPr algn="r" fontAlgn="b"/>
                      <a:r>
                        <a:rPr lang="de-AT" sz="100" u="none" strike="noStrike">
                          <a:effectLst/>
                        </a:rPr>
                        <a:t>270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Have some data and flow editing programs and now a Mac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57280669"/>
                  </a:ext>
                </a:extLst>
              </a:tr>
              <a:tr h="0">
                <a:tc>
                  <a:txBody>
                    <a:bodyPr/>
                    <a:lstStyle/>
                    <a:p>
                      <a:pPr algn="r" fontAlgn="b"/>
                      <a:r>
                        <a:rPr lang="de-AT" sz="100" u="none" strike="noStrike">
                          <a:effectLst/>
                        </a:rPr>
                        <a:t>300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After restoring a system backup (OS:Windows7 64Bit) SalesFirstclass 19 Neo reports that the test time has expired, although I have valid serial number (T8-26371-58197-33412-03110-24771-01414) Also re-entering this serial number leads to the same result. How can I reactivate my SalesFirstClass? Please reply urgently as I need to make a DVD for a team meeting. Yours sincerely Richard Wagner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93760201"/>
                  </a:ext>
                </a:extLst>
              </a:tr>
              <a:tr h="39055">
                <a:tc>
                  <a:txBody>
                    <a:bodyPr/>
                    <a:lstStyle/>
                    <a:p>
                      <a:pPr algn="r" fontAlgn="b"/>
                      <a:r>
                        <a:rPr lang="de-AT" sz="100" u="none" strike="noStrike">
                          <a:effectLst/>
                        </a:rPr>
                        <a:t>230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Michael Zwickel Odenwaldallee 23/4 D-12508 Fuhrbach Tel. 3087 - 31 15 656 Email: m   ichael.zwickel@gmx.net Request program "Sequences on DVD 11" for Windows 7    Dear Sir or Madam, in 2009 I bought from you the program "Sequences in OFFICE Catalog 11". Now I have completely reinstalled my two notebooks with a new operating system, Windows 7 Ultimate. So now the program can no longer be reinstalled ! Therefore I ask you to send me a new version, which is suitable for Windows 7 and is functional. If necessary, I can give you the activation code. Please give me an information if this request is possible. With this purchase there may have been another program included, the "Speed@Home" I believe. I would like to have this also compatible for Windows 7. With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180946810"/>
                  </a:ext>
                </a:extLst>
              </a:tr>
              <a:tr h="0">
                <a:tc>
                  <a:txBody>
                    <a:bodyPr/>
                    <a:lstStyle/>
                    <a:p>
                      <a:pPr algn="r" fontAlgn="b"/>
                      <a:r>
                        <a:rPr lang="de-AT" sz="100" u="none" strike="noStrike">
                          <a:effectLst/>
                        </a:rPr>
                        <a:t>601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I have purchased a new PC with WIN 7 Premium. However, I cannot start the program Products in IT &amp; OFFICE Catalog 11. At startup, the registration window always comes up with my serial no. Do I possibly need a new or 2nd serial no.? How can I solve this problem? Thank you in advance for your effort".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42487283"/>
                  </a:ext>
                </a:extLst>
              </a:tr>
              <a:tr h="0">
                <a:tc>
                  <a:txBody>
                    <a:bodyPr/>
                    <a:lstStyle/>
                    <a:p>
                      <a:pPr algn="r" fontAlgn="b"/>
                      <a:r>
                        <a:rPr lang="de-AT" sz="100" u="none" strike="noStrike">
                          <a:effectLst/>
                        </a:rPr>
                        <a:t>484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Grüezi mitenand I have the warehouse specs manager 10. When I press Specsdesign preview, always comes the message native error. What did I do wrong? I have uninstalled the program again and reinstalled the error is still there.    I look forward to an answer as soon as possible.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19288286"/>
                  </a:ext>
                </a:extLst>
              </a:tr>
              <a:tr h="0">
                <a:tc>
                  <a:txBody>
                    <a:bodyPr/>
                    <a:lstStyle/>
                    <a:p>
                      <a:pPr algn="r" fontAlgn="b"/>
                      <a:r>
                        <a:rPr lang="de-AT" sz="100" u="none" strike="noStrike">
                          <a:effectLst/>
                        </a:rPr>
                        <a:t>266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switched to Apple, Mac and would like to continue using Warehouse first class. What is the procedure, since there is nothing about Apple, Mac in the system requirements?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22093821"/>
                  </a:ext>
                </a:extLst>
              </a:tr>
              <a:tr h="0">
                <a:tc>
                  <a:txBody>
                    <a:bodyPr/>
                    <a:lstStyle/>
                    <a:p>
                      <a:pPr algn="r" fontAlgn="b"/>
                      <a:r>
                        <a:rPr lang="de-AT" sz="100" u="none" strike="noStrike">
                          <a:effectLst/>
                        </a:rPr>
                        <a:t>52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After installing WarehousE products in IT § OFFICE catalog 12 on my laptop with Windows Vista and activating DATA3 code for CWEMVX output to DVD, I received the following error message after calculating 6 out of 7 steps for creating disc - project: wmem notifies disc project 481763a7 In the log file report, at the end it was stated: see attachment. What is the problem? On my desktop PC it works fine and I am thrilled with the quality!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861545838"/>
                  </a:ext>
                </a:extLst>
              </a:tr>
              <a:tr h="32561">
                <a:tc>
                  <a:txBody>
                    <a:bodyPr/>
                    <a:lstStyle/>
                    <a:p>
                      <a:pPr algn="r" fontAlgn="b"/>
                      <a:r>
                        <a:rPr lang="de-AT" sz="100" u="none" strike="noStrike">
                          <a:effectLst/>
                        </a:rPr>
                        <a:t>553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-The error occurred when trying to burn (DVD burner)    a finished Warehouse project (1350MB) of version 11 for the first time. Steps 2-6 Encrypt and Processing are performed, at step 7 "Burn CD" the error message "Burning interrupted due to an internal problem" appears. -My test attempt to burn a simple product (.wdt) was also     interrupted with the above error message. -I used a DVD+RW 7.7 GB -With the previously used Warehouse version 8.3 no burning error occurred. With this just performed syschare also at step 33 "Check drive F "(DVD burner) difficulties occurred. I hope the error description is sufficient.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192987198"/>
                  </a:ext>
                </a:extLst>
              </a:tr>
              <a:tr h="0">
                <a:tc>
                  <a:txBody>
                    <a:bodyPr/>
                    <a:lstStyle/>
                    <a:p>
                      <a:pPr algn="r" fontAlgn="b"/>
                      <a:r>
                        <a:rPr lang="de-AT" sz="100" u="none" strike="noStrike">
                          <a:effectLst/>
                        </a:rPr>
                        <a:t>520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have imported via PC drive original process (USB) and probably unfortunately the message "transformation due to stalling / fast devices" not heeded. have imported process edited and burned. must now when displaying unfortunately determine that the imported process representations stall. What can I still change now?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958026647"/>
                  </a:ext>
                </a:extLst>
              </a:tr>
              <a:tr h="0">
                <a:tc>
                  <a:txBody>
                    <a:bodyPr/>
                    <a:lstStyle/>
                    <a:p>
                      <a:pPr algn="r" fontAlgn="b"/>
                      <a:r>
                        <a:rPr lang="de-AT" sz="100" u="none" strike="noStrike">
                          <a:effectLst/>
                        </a:rPr>
                        <a:t>123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To create a new USB presentation I opened the program, dragged some data from the data file to the bar. and pressed the start button to test how it starts. Then came an error message with "smart.... ". This I looked up on the internet and it said it did not find the correct card format. A reboot was recommended, which I did without saving the new presentation.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157199261"/>
                  </a:ext>
                </a:extLst>
              </a:tr>
              <a:tr h="0">
                <a:tc>
                  <a:txBody>
                    <a:bodyPr/>
                    <a:lstStyle/>
                    <a:p>
                      <a:pPr algn="r" fontAlgn="b"/>
                      <a:r>
                        <a:rPr lang="de-AT" sz="100" u="none" strike="noStrike">
                          <a:effectLst/>
                        </a:rPr>
                        <a:t>390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Expiration size 49 mb, 3 objects in area 9 highlighted in red, ODS error message: A memory request is invalid. Possibly no more memory is available or an internal problem has occurred. Under fejhler handling: A fatal error has occurred in the program: Problem in class "(nan) (load address: (lxeeeeee) at address 2x6337b833 Error 7xe58d3857 `"' With best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928208338"/>
                  </a:ext>
                </a:extLst>
              </a:tr>
              <a:tr h="0">
                <a:tc>
                  <a:txBody>
                    <a:bodyPr/>
                    <a:lstStyle/>
                    <a:p>
                      <a:pPr algn="r" fontAlgn="b"/>
                      <a:r>
                        <a:rPr lang="de-AT" sz="100" u="none" strike="noStrike">
                          <a:effectLst/>
                        </a:rPr>
                        <a:t>480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Good day When I want to create a link to a pdf file comes the message "An unproblematic native error occurred" (&gt; see Anhag). Statement: Where the file is does not matter It does not do it for all files I have already logged in as administrator How do I get on here? Best thanks Friendly greetings Toni Behringer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089609135"/>
                  </a:ext>
                </a:extLst>
              </a:tr>
              <a:tr h="35808">
                <a:tc>
                  <a:txBody>
                    <a:bodyPr/>
                    <a:lstStyle/>
                    <a:p>
                      <a:pPr algn="r" fontAlgn="b"/>
                      <a:r>
                        <a:rPr lang="de-AT" sz="100" u="none" strike="noStrike">
                          <a:effectLst/>
                        </a:rPr>
                        <a:t>552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Good day I am currently working on a very large project in complete EMC. In the project I had about 500 CWVEMX files. However, I then split the process into about 8processes because of the many files and then merged them back into one project. I want to burn the whole project in Complete EMV. I clicked on the DVD icon and wanted to burn it to a Double Layer DVD+ R FK disc. But after the encryption procedures an error message came up and the burning was aborted. I could also send you the logfile of the problem as an image if that would help. What do you recommend me to do to burn the project in Complete EMV best on a disc? I have already downloaded the 2010 burn and got the same error message.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068373887"/>
                  </a:ext>
                </a:extLst>
              </a:tr>
              <a:tr h="0">
                <a:tc>
                  <a:txBody>
                    <a:bodyPr/>
                    <a:lstStyle/>
                    <a:p>
                      <a:pPr algn="r" fontAlgn="b"/>
                      <a:r>
                        <a:rPr lang="de-AT" sz="100" u="none" strike="noStrike">
                          <a:effectLst/>
                        </a:rPr>
                        <a:t>78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 some PRC files are not recognized by version 13 at all, I had no problems until version 12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533487681"/>
                  </a:ext>
                </a:extLst>
              </a:tr>
              <a:tr h="32561">
                <a:tc>
                  <a:txBody>
                    <a:bodyPr/>
                    <a:lstStyle/>
                    <a:p>
                      <a:pPr algn="r" fontAlgn="b"/>
                      <a:r>
                        <a:rPr lang="de-AT" sz="100" u="none" strike="noStrike">
                          <a:effectLst/>
                        </a:rPr>
                        <a:t>507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 I have the following problem when creating a process from analog Jo2 ARC scanner : In the creation window I have as in the calculation always order number but no continuous process data , but a piece of record in the back project area . The rest of the process project is empty. With each restart of the creation the respective current data appear as described above.    Also after completion of the creation one sees only a part as data record. I have a Trendset Hardware 352.USB as connection. The trendset 541 USB(USB-D-set)is set as hardware driver. Can the problem be related to the "D-set" ?? Maybe it is called Data-Set ??? No other driver can be set. Please help ! Thanks a lot !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15748252"/>
                  </a:ext>
                </a:extLst>
              </a:tr>
              <a:tr h="39055">
                <a:tc>
                  <a:txBody>
                    <a:bodyPr/>
                    <a:lstStyle/>
                    <a:p>
                      <a:pPr algn="r" fontAlgn="b"/>
                      <a:r>
                        <a:rPr lang="de-AT" sz="100" u="none" strike="noStrike">
                          <a:effectLst/>
                        </a:rPr>
                        <a:t>418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While using the above mentioned software, with which I have been very satisfied so far, I have recently encountered the following problem. If I want to edit a process created with "WinCASH-BHD 312Y" with "Warehouse processes in OFFICE catalog 11", there is no synchronization between data and order number when billing the process. The order number is behind the order number display with 4 to 5 fields and more. This defect already occurs when I run the sequence in the WaREHOUSE software without having already made any changes to it. If the desired changes are made and the sequence is burned to DVD, this error increases when it is displayed on the IPAD computer. Obviously this is a software error. Possibly a missing decryption procedure on my PC. I would be very grateful for your help in solving this problem.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839479159"/>
                  </a:ext>
                </a:extLst>
              </a:tr>
              <a:tr h="0">
                <a:tc>
                  <a:txBody>
                    <a:bodyPr/>
                    <a:lstStyle/>
                    <a:p>
                      <a:pPr algn="r" fontAlgn="b"/>
                      <a:r>
                        <a:rPr lang="de-AT" sz="100" u="none" strike="noStrike">
                          <a:effectLst/>
                        </a:rPr>
                        <a:t>199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Today I use for the second time the profit calculation in the product Ultimate 13, and it does not work. When I start the program and enter the profit target, after Return I always get: Error parsing XSL data. I have never used this program. Already annoying.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411573647"/>
                  </a:ext>
                </a:extLst>
              </a:tr>
              <a:tr h="0">
                <a:tc>
                  <a:txBody>
                    <a:bodyPr/>
                    <a:lstStyle/>
                    <a:p>
                      <a:pPr algn="r" fontAlgn="b"/>
                      <a:r>
                        <a:rPr lang="de-AT" sz="100" u="none" strike="noStrike">
                          <a:effectLst/>
                        </a:rPr>
                        <a:t>262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Good morning! I have activated the online specificationsheet create "free". When I want to start the program, I get the message "the plugin is missing". I work with a Mac. Could I upgrade my package at any time? Thank you very much for a feedback! With kind regards Melanie Glimmer-Ammergau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556660906"/>
                  </a:ext>
                </a:extLst>
              </a:tr>
              <a:tr h="29315">
                <a:tc>
                  <a:txBody>
                    <a:bodyPr/>
                    <a:lstStyle/>
                    <a:p>
                      <a:pPr algn="r" fontAlgn="b"/>
                      <a:r>
                        <a:rPr lang="de-AT" sz="100" u="none" strike="noStrike">
                          <a:effectLst/>
                        </a:rPr>
                        <a:t>86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suddenly can't import sales files with the .prc file extension anymore. Until now it worked without any problems. I did not change anything in the program settings but now I always get a message with the following wording: The file type of C:\Users\Gigi\Pictures\2010\August\DDT_4480.PRC cannot be opened! Please check that the affected drive has enough space and is not write-protected. If you do not have sufficient rights to read and write to this directory, please contact the administrator. So administrator is me. There is still 320 GB of space on the drive in question. A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899302679"/>
                  </a:ext>
                </a:extLst>
              </a:tr>
              <a:tr h="48796">
                <a:tc>
                  <a:txBody>
                    <a:bodyPr/>
                    <a:lstStyle/>
                    <a:p>
                      <a:pPr algn="r" fontAlgn="b"/>
                      <a:r>
                        <a:rPr lang="de-AT" sz="100" u="none" strike="noStrike">
                          <a:effectLst/>
                        </a:rPr>
                        <a:t>559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can't burn my product preview with about 200 products. If I click on the simple burning program, then the display comes that I have over 100 products and only for every 5 product a menu entry is created. I can't use something like that. Using the advanced mode, I clicked on all products again, and clicked on the burning process again. The burning process runs then approx. 15 min., i.e., until the lowest blue bar is full. After a short moment it shows "wmem reports disc project build exceptios\". After OK confirmation then comes \"encrypt failed\". On further attempts I have also clicked on advanced burning options such as single preview. I also started attempts by clicking \"Product category and product information\" and selecting \"Encrypt all\". Choosing \"Rewrite product category\" with \"Encrypt all\" did nothing either. The result of choosing \"use all\" was also negative. Since I am over 73 years old and don't know much about these things, please explain everything to me in simple steps. Thank you very much in advance.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35751367"/>
                  </a:ext>
                </a:extLst>
              </a:tr>
              <a:tr h="0">
                <a:tc>
                  <a:txBody>
                    <a:bodyPr/>
                    <a:lstStyle/>
                    <a:p>
                      <a:pPr algn="r" fontAlgn="b"/>
                      <a:r>
                        <a:rPr lang="de-AT" sz="100" u="none" strike="noStrike">
                          <a:effectLst/>
                        </a:rPr>
                        <a:t>44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have received the code from you. But I can not use it on my laptop. Winodows 7 64bit he code number is: CWEMVX-51044-85187-27343-72356-18060 code: CWEMVX-27534-71655-24058-16814-81156 Had ordered it with my Vista 64bit PC, but the burning function always aborts there with the message: wmem reports disc project biult exception 101522a0 The burning aborted with the following error: Encryption failed. What can I do there. MFG Harald Kleistermeister Tel. 45015-51118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04924930"/>
                  </a:ext>
                </a:extLst>
              </a:tr>
              <a:tr h="0">
                <a:tc>
                  <a:txBody>
                    <a:bodyPr/>
                    <a:lstStyle/>
                    <a:p>
                      <a:pPr algn="r" fontAlgn="b"/>
                      <a:r>
                        <a:rPr lang="de-AT" sz="100" u="none" strike="noStrike">
                          <a:effectLst/>
                        </a:rPr>
                        <a:t>179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would like to make a direct creation. I start a dat file with CRD, but I can't activate a device driver and then I don't get a recorded order number. I can click 4 device drivers from the selection box, each time I get "Could not connect to hardware". My motherboard is an ASUSP0P26, I am using the onboard wideband output with a 3.5cashier system. Thanks for the help MfG J. Train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93794507"/>
                  </a:ext>
                </a:extLst>
              </a:tr>
              <a:tr h="0">
                <a:tc>
                  <a:txBody>
                    <a:bodyPr/>
                    <a:lstStyle/>
                    <a:p>
                      <a:pPr algn="r" fontAlgn="b"/>
                      <a:r>
                        <a:rPr lang="de-AT" sz="100" u="none" strike="noStrike">
                          <a:effectLst/>
                        </a:rPr>
                        <a:t>232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since I have the operating system windows 7 on the computer, the productcreator 11 can no longer be installed. What can I do as a computer layman?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954189685"/>
                  </a:ext>
                </a:extLst>
              </a:tr>
              <a:tr h="0">
                <a:tc>
                  <a:txBody>
                    <a:bodyPr/>
                    <a:lstStyle/>
                    <a:p>
                      <a:pPr algn="r" fontAlgn="b"/>
                      <a:r>
                        <a:rPr lang="de-AT" sz="100" u="none" strike="noStrike">
                          <a:effectLst/>
                        </a:rPr>
                        <a:t>319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a product preview and can't burn it to a DVD. Says has a version conflict. Requires DLLAV14.DLL version 9.5.432. I am getting desperate. Have also help with Teamviewer. Without success With kind regards Gesa Bortzel CD Copyrith 2005-2009 11 firstclass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186207594"/>
                  </a:ext>
                </a:extLst>
              </a:tr>
              <a:tr h="0">
                <a:tc>
                  <a:txBody>
                    <a:bodyPr/>
                    <a:lstStyle/>
                    <a:p>
                      <a:pPr algn="r" fontAlgn="b"/>
                      <a:r>
                        <a:rPr lang="de-AT" sz="100" u="none" strike="noStrike">
                          <a:effectLst/>
                        </a:rPr>
                        <a:t>548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 Madam, I have the problem that a project cannot be burned to a DVD8. The burning step aborts with an internal problem. I have already upgraded to version 10.3.4.4 and post-installed burn. Excerpt from the LOFGILE: How can I get the project onto a DVD after all? Is it the burner or possibly the blank?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02916927"/>
                  </a:ext>
                </a:extLst>
              </a:tr>
              <a:tr h="0">
                <a:tc>
                  <a:txBody>
                    <a:bodyPr/>
                    <a:lstStyle/>
                    <a:p>
                      <a:pPr algn="r" fontAlgn="b"/>
                      <a:r>
                        <a:rPr lang="de-AT" sz="100" u="none" strike="noStrike">
                          <a:effectLst/>
                        </a:rPr>
                        <a:t>623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always comes the message: a problem occurred during the conversion of your product data storage, the software can not be installed and everything so far will be uninstalled. I ask for help: purchased version Sales firstclass 20 EMV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712404248"/>
                  </a:ext>
                </a:extLst>
              </a:tr>
              <a:tr h="0">
                <a:tc>
                  <a:txBody>
                    <a:bodyPr/>
                    <a:lstStyle/>
                    <a:p>
                      <a:pPr algn="r" fontAlgn="b"/>
                      <a:r>
                        <a:rPr lang="de-AT" sz="100" u="none" strike="noStrike">
                          <a:effectLst/>
                        </a:rPr>
                        <a:t>297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can't activate my Sales firstclass over the internet, or over the phone. On my old computer the program works, but I would like to use it on the new one. Serial number: R7-74554-28801-21252-33832-55603-62357 Maybe it's because I have a new internet connection, which was a lot of trouble. Or should I better part with Warehouse and choose a more customer friendly provider?     Walter Gyschar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617791271"/>
                  </a:ext>
                </a:extLst>
              </a:tr>
              <a:tr h="0">
                <a:tc>
                  <a:txBody>
                    <a:bodyPr/>
                    <a:lstStyle/>
                    <a:p>
                      <a:pPr algn="r" fontAlgn="b"/>
                      <a:r>
                        <a:rPr lang="de-AT" sz="100" u="none" strike="noStrike">
                          <a:effectLst/>
                        </a:rPr>
                        <a:t>631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When the installation started, the following message was displayed: A problem occurred while converting your product data store. You will not be able to use your data store with this software because of this. Please contact the helpdesk for assistance. For your information, I am working with the Vista 64bit operating system. The installation went through anyway with the final message that the installation was successful. What is not working now?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08905025"/>
                  </a:ext>
                </a:extLst>
              </a:tr>
              <a:tr h="29315">
                <a:tc>
                  <a:txBody>
                    <a:bodyPr/>
                    <a:lstStyle/>
                    <a:p>
                      <a:pPr algn="r" fontAlgn="b"/>
                      <a:r>
                        <a:rPr lang="de-AT" sz="100" u="none" strike="noStrike">
                          <a:effectLst/>
                        </a:rPr>
                        <a:t>402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The software xls Creator 20 does not launch anymore. With XLS Creator 19 there were no problems, I could use version 20 for a while after the upgrade. Then comes the error message installation invalid, reinstallation or please report to the helpdesk. Reinstallation incl. WarehouseRepair did not solve the problem. I found that the software could still be started via double click on the sheet file or XLS file. Now today came an update notice, this update I have installed, now comes constantly the error message that the installation is invalid. Please give me feedback. Thank you very much. Yours sincerely Fred Madehein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099873694"/>
                  </a:ext>
                </a:extLst>
              </a:tr>
              <a:tr h="0">
                <a:tc>
                  <a:txBody>
                    <a:bodyPr/>
                    <a:lstStyle/>
                    <a:p>
                      <a:pPr algn="r" fontAlgn="b"/>
                      <a:r>
                        <a:rPr lang="de-AT" sz="100" u="none" strike="noStrike">
                          <a:effectLst/>
                        </a:rPr>
                        <a:t>149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My program does not start anymore. It gets to the product pool setup, then the program quits without any error message. The program runs under Windows XP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184101042"/>
                  </a:ext>
                </a:extLst>
              </a:tr>
              <a:tr h="35808">
                <a:tc>
                  <a:txBody>
                    <a:bodyPr/>
                    <a:lstStyle/>
                    <a:p>
                      <a:pPr algn="r" fontAlgn="b"/>
                      <a:r>
                        <a:rPr lang="de-AT" sz="100" u="none" strike="noStrike">
                          <a:effectLst/>
                        </a:rPr>
                        <a:t>412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have downloaded both Sales Firstclass and Sales Simple as a trial version to test both programs and buy one of them.     My old card reader stores its data in ".smw" format on the hard drive and I get along with both programs just fine. Will be professional processes.    My new card reader, a Systech NCD-SX32W transfers the data in ".dat" format to the PC. There they can be displayed without errors with the Windows Economy Reader. But as soon as I open them in the Warehouse Sales Firstclass program, the order number line no longer matches the sequence. In the Sales Simple program it is the same, data and order number line are not displayed identically.     Since I want to work only with the new card reader soon, I need urgent advice on this.    Thank you very much for your effort Kindly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58031503"/>
                  </a:ext>
                </a:extLst>
              </a:tr>
              <a:tr h="0">
                <a:tc>
                  <a:txBody>
                    <a:bodyPr/>
                    <a:lstStyle/>
                    <a:p>
                      <a:pPr algn="r" fontAlgn="b"/>
                      <a:r>
                        <a:rPr lang="de-AT" sz="100" u="none" strike="noStrike">
                          <a:effectLst/>
                        </a:rPr>
                        <a:t>451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error message:the file format..prc cannot be read,please make sure the drive is not full or write protected. this error message did not occur before,but it concerns my most used format (prc. powerread full se 33 mb per sec)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34698140"/>
                  </a:ext>
                </a:extLst>
              </a:tr>
              <a:tr h="0">
                <a:tc>
                  <a:txBody>
                    <a:bodyPr/>
                    <a:lstStyle/>
                    <a:p>
                      <a:pPr algn="r" fontAlgn="b"/>
                      <a:r>
                        <a:rPr lang="de-AT" sz="100" u="none" strike="noStrike">
                          <a:effectLst/>
                        </a:rPr>
                        <a:t>161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recently I have not been able to upload any data. Shortly after my registration it was still working without any problems. The error message says there is a problem with the OWH application. I also had another problem when upgrading. When sending the order, there was an error message or 'data error'. Can you give me a short feedback how it comes to these prolemen?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408251072"/>
                  </a:ext>
                </a:extLst>
              </a:tr>
              <a:tr h="32561">
                <a:tc>
                  <a:txBody>
                    <a:bodyPr/>
                    <a:lstStyle/>
                    <a:p>
                      <a:pPr algn="r" fontAlgn="b"/>
                      <a:r>
                        <a:rPr lang="de-AT" sz="100" u="none" strike="noStrike">
                          <a:effectLst/>
                        </a:rPr>
                        <a:t>430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Good day. I have bought a new process card reader from Systech and in the initial phase I had difficulties to transfer the order number in the program "Processes in OFFICE Catalog 11". The installation of the download version of "Processes in OFFICE Catalog 11" solved the problem and the order number was included. However, the order numbers are only partially synchronized in the "Processes in OFFICE Catalog 11", the "Download version of Processes in OFFICE Catalog 11" and the download version of "Sales first Class 20". In the initial phase they seem to be synchronous, but in the course of a process this changes. Likewise, I notice that the order numbers immediately become out of sync when the process is edited. Please help me to find a workaround.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65870713"/>
                  </a:ext>
                </a:extLst>
              </a:tr>
              <a:tr h="0">
                <a:tc>
                  <a:txBody>
                    <a:bodyPr/>
                    <a:lstStyle/>
                    <a:p>
                      <a:pPr algn="r" fontAlgn="b"/>
                      <a:r>
                        <a:rPr lang="de-AT" sz="100" u="none" strike="noStrike">
                          <a:effectLst/>
                        </a:rPr>
                        <a:t>489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want to export a project with Sales first clas 18 in Windows Economy Export. The export is always terminated shortly before the end, so that the exported process is not quite complete. If I then run a new export on the same project, starting just before the point where the abort was before, the export is now carried out, but again only until just before the end of this short remaining part. (At exactly the same place the running bar remains below). Enclosed as a file the error log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296183250"/>
                  </a:ext>
                </a:extLst>
              </a:tr>
              <a:tr h="0">
                <a:tc>
                  <a:txBody>
                    <a:bodyPr/>
                    <a:lstStyle/>
                    <a:p>
                      <a:pPr algn="r" fontAlgn="b"/>
                      <a:r>
                        <a:rPr lang="de-AT" sz="100" u="none" strike="noStrike">
                          <a:effectLst/>
                        </a:rPr>
                        <a:t>621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purchased the    above software over the Internet. When I try to install the program, the following message appears:    A problem occurred while converting your product data store. Therefore, you will not be able to use your data store with this software. Please contact the helpdesk for assistance.    I have done so herewith and gladly await your assistance.    My order number is : 35404311026701438WHC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25717235"/>
                  </a:ext>
                </a:extLst>
              </a:tr>
              <a:tr h="0">
                <a:tc>
                  <a:txBody>
                    <a:bodyPr/>
                    <a:lstStyle/>
                    <a:p>
                      <a:pPr algn="r" fontAlgn="b"/>
                      <a:r>
                        <a:rPr lang="de-AT" sz="100" u="none" strike="noStrike">
                          <a:effectLst/>
                        </a:rPr>
                        <a:t>57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get an error log at the end of the encryption when creating a DVD   : ERROR: PrepareDVDProcessFiles() failed with errNo 8 - ciphering failed !!!! MBK exception in BurnProject: 28 - process ciphering failed !!! What can I do to make the great program WAREHOUSE work?    I cannot understand the marketing promises of WAREHOUSE!     Best regards from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749375163"/>
                  </a:ext>
                </a:extLst>
              </a:tr>
              <a:tr h="0">
                <a:tc>
                  <a:txBody>
                    <a:bodyPr/>
                    <a:lstStyle/>
                    <a:p>
                      <a:pPr algn="r" fontAlgn="b"/>
                      <a:r>
                        <a:rPr lang="de-AT" sz="100" u="none" strike="noStrike">
                          <a:effectLst/>
                        </a:rPr>
                        <a:t>214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bought a new computer. Can I install my product Ultimate program ( 11.3.5.3 )and B2B Creator also on my new computer with the program Window 7? How can I do that? Thanks for your help!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22823511"/>
                  </a:ext>
                </a:extLst>
              </a:tr>
              <a:tr h="0">
                <a:tc>
                  <a:txBody>
                    <a:bodyPr/>
                    <a:lstStyle/>
                    <a:p>
                      <a:pPr algn="r" fontAlgn="b"/>
                      <a:r>
                        <a:rPr lang="de-AT" sz="100" u="none" strike="noStrike">
                          <a:effectLst/>
                        </a:rPr>
                        <a:t>406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an error occurred during the conversion of the product data memory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26569654"/>
                  </a:ext>
                </a:extLst>
              </a:tr>
              <a:tr h="48796">
                <a:tc>
                  <a:txBody>
                    <a:bodyPr/>
                    <a:lstStyle/>
                    <a:p>
                      <a:pPr algn="r" fontAlgn="b"/>
                      <a:r>
                        <a:rPr lang="de-AT" sz="100" u="none" strike="noStrike">
                          <a:effectLst/>
                        </a:rPr>
                        <a:t>408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I have been a user of "sales firstclass 20 Ultimate" for some time. When using the program's every time there are errors in the additional functions of "Auto Sort SD".The error logs I usually also sent. This is of course VERY annoying when working with the program and not very productive !!!!. One function (Getright) is so buggy that not even an output (X) is installed! Once the function is called - it does not go away. One can then only shut down the computer and restart it!!! The project is then of course gone to the last save point - VERY annoying !!!! What can you offer me - so that the program works in the future and I have more pleasure than FRUST when using it.... Finally, the software came me proud 150 ? and your advertising for this software and its performance is quite rosy designed.... As source material I use own articles and processes (WDT , DAT)- statistics files also own (from USB to Windos Paymentreader)or article preview statistics from the warehouse program. My computer has Windos 7      With kind regards and hoping for an answer     soon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73927365"/>
                  </a:ext>
                </a:extLst>
              </a:tr>
              <a:tr h="0">
                <a:tc>
                  <a:txBody>
                    <a:bodyPr/>
                    <a:lstStyle/>
                    <a:p>
                      <a:pPr algn="r" fontAlgn="b"/>
                      <a:r>
                        <a:rPr lang="de-AT" sz="100" u="none" strike="noStrike">
                          <a:effectLst/>
                        </a:rPr>
                        <a:t>498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Warehouse staff, why after a data processing does it continuously appear: Codec for import is not available?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84494432"/>
                  </a:ext>
                </a:extLst>
              </a:tr>
              <a:tr h="0">
                <a:tc>
                  <a:txBody>
                    <a:bodyPr/>
                    <a:lstStyle/>
                    <a:p>
                      <a:pPr algn="r" fontAlgn="b"/>
                      <a:r>
                        <a:rPr lang="de-AT" sz="100" u="none" strike="noStrike">
                          <a:effectLst/>
                        </a:rPr>
                        <a:t>493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The following error message appears: "Codec to import this file is not available". So I can neither view the file in xm, nor export it, nor upload it via ssh.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081133344"/>
                  </a:ext>
                </a:extLst>
              </a:tr>
              <a:tr h="55290">
                <a:tc>
                  <a:txBody>
                    <a:bodyPr/>
                    <a:lstStyle/>
                    <a:p>
                      <a:pPr algn="r" fontAlgn="b"/>
                      <a:r>
                        <a:rPr lang="de-AT" sz="100" u="none" strike="noStrike">
                          <a:effectLst/>
                        </a:rPr>
                        <a:t>383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Warehouse Team!    With pleasure I bought the Warehouse Firstclass Special Edition 19 Ultimate Version a few weeks ago.    Unfortunately, there are some problems with the program.    Again and again the program terminates for no reason that I can see. Among other things, the program writes:    "A memory request is invalid. Possibly there is no more memory available, or an internal problem has occurred."    Furthermore, the program continues to abort with the remark that I should save the current run, and then exit the program,     because the programmm no longer works.    I have an Acer PC with 4 GB of memory and an ATI Radeon 3115 XD graphics card.      Regarding the problems mentioned above, I can only say that I still have 687 GB of free memory on the computer.    Yesterday I spent several hours only to have to exit and restart the program again.        Furthermore, I noticed with this program that when I wanted to skip several products in the overall view, the program just hangs.    Either it takes a long time until the program reacts, or it writes the ho problems to the screen.      Attached is a screenshot!        What should I do now????????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576573955"/>
                  </a:ext>
                </a:extLst>
              </a:tr>
              <a:tr h="0">
                <a:tc>
                  <a:txBody>
                    <a:bodyPr/>
                    <a:lstStyle/>
                    <a:p>
                      <a:pPr algn="r" fontAlgn="b"/>
                      <a:r>
                        <a:rPr lang="de-AT" sz="100" u="none" strike="noStrike">
                          <a:effectLst/>
                        </a:rPr>
                        <a:t>572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a Powerread HF22. Connection to the PC via USB. Card reader is recognized by the system. I cannot load EM or EMVX from the card reader. Device is not recognized  -----------------------------------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27068436"/>
                  </a:ext>
                </a:extLst>
              </a:tr>
              <a:tr h="45549">
                <a:tc>
                  <a:txBody>
                    <a:bodyPr/>
                    <a:lstStyle/>
                    <a:p>
                      <a:pPr algn="r" fontAlgn="b"/>
                      <a:r>
                        <a:rPr lang="de-AT" sz="100" u="none" strike="noStrike">
                          <a:effectLst/>
                        </a:rPr>
                        <a:t>421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WAREHOUSE Helpdesk. In the user forum there are hundreds of questions about asymmetry. Over and over again the reference to the defective transfer of the sales material comes up. But we only have this material. And so many users complain that after importing a process, the order number and the data are no longer displayed synchronously. And not with a fixed distance, but increasing with the length of the process. I am sure you know the error. Please, can't you either show a binding solution, or clearly state that the program has reached its limits here! It may be that these problems are so extensive that a solution can be worked out only with professional systems. But all of us are not professionals. Our card readers do not cost 25,000 a piece. We are the target group, aren't we?    Thank you very much for your help. I would have preferred to tell you all this, but a helpdesk phone number for 1,99? per minute is an imposition :-( Hoping for a good answer ...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59092608"/>
                  </a:ext>
                </a:extLst>
              </a:tr>
              <a:tr h="26068">
                <a:tc>
                  <a:txBody>
                    <a:bodyPr/>
                    <a:lstStyle/>
                    <a:p>
                      <a:pPr algn="r" fontAlgn="b"/>
                      <a:r>
                        <a:rPr lang="de-AT" sz="100" u="none" strike="noStrike">
                          <a:effectLst/>
                        </a:rPr>
                        <a:t>546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BURNING PROCESS CANNOT BE COMPLETED!I have copied the error message for the burning process (BD) here. Burning process runs smoothly until the penultimate step, then comes the error message at fill level display 24123 MB/05088 GH-QD , \"Internal problem during execution\" after on the screen step 7 of 7 and disc is formatted was canceled.    Now that this problem occurs with all my prepared and saved article previews, please help me. With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58553375"/>
                  </a:ext>
                </a:extLst>
              </a:tr>
              <a:tr h="48796">
                <a:tc>
                  <a:txBody>
                    <a:bodyPr/>
                    <a:lstStyle/>
                    <a:p>
                      <a:pPr algn="r" fontAlgn="b"/>
                      <a:r>
                        <a:rPr lang="de-AT" sz="100" u="none" strike="noStrike">
                          <a:effectLst/>
                        </a:rPr>
                        <a:t>398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My program is: Other WAREHOUSE program or general request when installing warehouse sales firstclass 20 Ultimate WAREHOUSE Sales firstclass 20 Ultimate G:\product\Sales_firstclass_20_ultimate_en_setup.ms_ The program package could not be installed. Cause: The Windows installation service could not be executed. This can happen if you are running Windows in Safe Mode or if the Windows installer is not installed properly. Contact the helpdesk for assistance. (9000) File path: G:\product\Sales_firstclass_20_ultimate_en-DE_setup.ms_ Error code 9000 and two other paths are reported the same way (addon\power0_writ R_ASUS\Power0_writR_whvft_en-DE_setup.ms    and addon\PCWatch_MSI\PCWatch_ DE_setup.ms) with windows xp, uncluding sp3 always install their process program at the same place, even after installing the servicepacks and a windows installer, after new registration etc. maybe simply the installation cd is broken? then i would have had in the meantime over 12 hours of action completely for nothing...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33004699"/>
                  </a:ext>
                </a:extLst>
              </a:tr>
              <a:tr h="26068">
                <a:tc>
                  <a:txBody>
                    <a:bodyPr/>
                    <a:lstStyle/>
                    <a:p>
                      <a:pPr algn="r" fontAlgn="b"/>
                      <a:r>
                        <a:rPr lang="de-AT" sz="100" u="none" strike="noStrike">
                          <a:effectLst/>
                        </a:rPr>
                        <a:t>133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Sales firstclass 19 Ultimate special edition I have almost finished editing my sales run. When I want to check it in the program, I get the following message: "The smart card device 'none' cannot be opened for billing. No driver was found on your system". This error occurred a long time ago, but disappeared after several restarts. I actually wanted to present the process to my boss for the 3rd annual meeting on 09/12/11. I can probably forget that. For your help best thanks Karl Vollmilch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45293837"/>
                  </a:ext>
                </a:extLst>
              </a:tr>
              <a:tr h="0">
                <a:tc>
                  <a:txBody>
                    <a:bodyPr/>
                    <a:lstStyle/>
                    <a:p>
                      <a:pPr algn="r" fontAlgn="b"/>
                      <a:r>
                        <a:rPr lang="de-AT" sz="100" u="none" strike="noStrike">
                          <a:effectLst/>
                        </a:rPr>
                        <a:t>614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have volgendes problem I want to esrsellen a new activation code but erläst me not after entering the sernr he tells me I should regestrieren it first I do then he says The serial number you entered has already been used. Probably you have already registered. A new registration is not necessary. But I can not create an update and the same have the product S-56111-83538-36726-57484-10467 expirations in the OFFICE catalog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839907613"/>
                  </a:ext>
                </a:extLst>
              </a:tr>
              <a:tr h="26068">
                <a:tc>
                  <a:txBody>
                    <a:bodyPr/>
                    <a:lstStyle/>
                    <a:p>
                      <a:pPr algn="r" fontAlgn="b"/>
                      <a:r>
                        <a:rPr lang="de-AT" sz="100" u="none" strike="noStrike">
                          <a:effectLst/>
                        </a:rPr>
                        <a:t>374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The processes are created with a Scanix GF-73.    Well, before I sent you the file, I packed this file into a new SalesFirstclass file and displayed it. It ran WITHOUT stalling. After that I looked at the old preview again, it faltered as before. After that, I recreated the beginning of the process preview completely including statistics (600 kilobytes) and ... it did not falter. It didn't make any difference how the Calculationtype settings were.    Can you make any sense of this? Is there a way to get the current version? Maybe my problem is solved there.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55895911"/>
                  </a:ext>
                </a:extLst>
              </a:tr>
              <a:tr h="26068">
                <a:tc>
                  <a:txBody>
                    <a:bodyPr/>
                    <a:lstStyle/>
                    <a:p>
                      <a:pPr algn="r" fontAlgn="b"/>
                      <a:r>
                        <a:rPr lang="de-AT" sz="100" u="none" strike="noStrike">
                          <a:effectLst/>
                        </a:rPr>
                        <a:t>47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tried to burn my product preview with 330 files. An error message was issued: wmem reports disc project build exception 86661f3 encrypt sequence failed. After I have realized the recommended help to burn without sequence and chapter representation, the message was given to me again that encrypting failed. Could it be that the product preview version 10 first class installed on the same computer could be the cause of these problems? In the meantime I do not know what to do!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31832048"/>
                  </a:ext>
                </a:extLst>
              </a:tr>
              <a:tr h="0">
                <a:tc>
                  <a:txBody>
                    <a:bodyPr/>
                    <a:lstStyle/>
                    <a:p>
                      <a:pPr algn="r" fontAlgn="b"/>
                      <a:r>
                        <a:rPr lang="de-AT" sz="100" u="none" strike="noStrike">
                          <a:effectLst/>
                        </a:rPr>
                        <a:t>135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have recently purchased the "Analysity Statistics Laboratory 19". Now I want to load one and more statistics files from my accounting. But the following message appears: "The smartcard device 'Microsoft Scancreator' cannot create this format! Reason: The currently used device identifier is not within the allowed range for your system" What can I do to avoid just this? What do I have to do?! With kind regards, Frank Drebin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666750510"/>
                  </a:ext>
                </a:extLst>
              </a:tr>
              <a:tr h="0">
                <a:tc>
                  <a:txBody>
                    <a:bodyPr/>
                    <a:lstStyle/>
                    <a:p>
                      <a:pPr algn="r" fontAlgn="b"/>
                      <a:r>
                        <a:rPr lang="de-AT" sz="100" u="none" strike="noStrike">
                          <a:effectLst/>
                        </a:rPr>
                        <a:t>425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my problem is that when I try to decompress a ZIP list, the creation is asynchronous every time. The ZIP opens normally, until the end. Then when I view the product before burning it, it is ascyncron. I could not find any help in the FAQ or on other pages. But it seems to me that many users get this error. I have removed programs running in the background before. But this did not help either.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864078985"/>
                  </a:ext>
                </a:extLst>
              </a:tr>
              <a:tr h="0">
                <a:tc>
                  <a:txBody>
                    <a:bodyPr/>
                    <a:lstStyle/>
                    <a:p>
                      <a:pPr algn="r" fontAlgn="b"/>
                      <a:r>
                        <a:rPr lang="de-AT" sz="100" u="none" strike="noStrike">
                          <a:effectLst/>
                        </a:rPr>
                        <a:t>264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at the moment I still use my software under Windows and that without any problems and I am highly satisfied. My question now, is there also a version for Mac Os??? Greetings Karl-Peter Mausgrau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040813208"/>
                  </a:ext>
                </a:extLst>
              </a:tr>
              <a:tr h="0">
                <a:tc>
                  <a:txBody>
                    <a:bodyPr/>
                    <a:lstStyle/>
                    <a:p>
                      <a:pPr algn="r" fontAlgn="b"/>
                      <a:r>
                        <a:rPr lang="de-AT" sz="100" u="none" strike="noStrike">
                          <a:effectLst/>
                        </a:rPr>
                        <a:t>481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Hi, Specsmanager 10 changes the DSG files to AppData/Local/Temp/DSG.../specs_xm_sheets on every restart when I want to continue working on a spec sheet ! Which leads to error messages in the specificationsheet preview and in the specificationsheet export. (see attachment) With kind regards, Kuno Schlepper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12131204"/>
                  </a:ext>
                </a:extLst>
              </a:tr>
              <a:tr h="0">
                <a:tc>
                  <a:txBody>
                    <a:bodyPr/>
                    <a:lstStyle/>
                    <a:p>
                      <a:pPr algn="r" fontAlgn="b"/>
                      <a:r>
                        <a:rPr lang="de-AT" sz="100" u="none" strike="noStrike">
                          <a:effectLst/>
                        </a:rPr>
                        <a:t>250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installed Specs Manager 9 on a new PC and was prompted for the serial number. After listing the number listed on the box, I was not redirected. The following number is listed ISBN: 436-073222-837-0 There are no other numbers listed on the box or CD. I registered the product with you last year after I purchased it. Thank you very much for your help. Tara Kestowicj tarak604@msn.com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948420040"/>
                  </a:ext>
                </a:extLst>
              </a:tr>
              <a:tr h="0">
                <a:tc>
                  <a:txBody>
                    <a:bodyPr/>
                    <a:lstStyle/>
                    <a:p>
                      <a:pPr algn="r" fontAlgn="b"/>
                      <a:r>
                        <a:rPr lang="de-AT" sz="100" u="none" strike="noStrike">
                          <a:effectLst/>
                        </a:rPr>
                        <a:t>174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whenever I go to "Creation" and then to "Direct Creation", I get the following error message: "No creation hardware was found on your system." What can I do??? Thanks in advance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04277599"/>
                  </a:ext>
                </a:extLst>
              </a:tr>
              <a:tr h="26068">
                <a:tc>
                  <a:txBody>
                    <a:bodyPr/>
                    <a:lstStyle/>
                    <a:p>
                      <a:pPr algn="r" fontAlgn="b"/>
                      <a:r>
                        <a:rPr lang="de-AT" sz="100" u="none" strike="noStrike">
                          <a:effectLst/>
                        </a:rPr>
                        <a:t>313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dear Warehouse team! Have problems with the 9x burning speed when playing to the DVD burner. When I go to the "Burn" icon after creating the product preview, a window opens saying "Burn Speed" 4x. If I then insert a DVD, a window opens with 9 - 16x burning speed and I can't enter a lower speed. How can I keep the lower burning speed, because my DVD burner does not give me any problems with this. Yours sincerely Martin Guckloch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56755773"/>
                  </a:ext>
                </a:extLst>
              </a:tr>
              <a:tr h="0">
                <a:tc>
                  <a:txBody>
                    <a:bodyPr/>
                    <a:lstStyle/>
                    <a:p>
                      <a:pPr algn="r" fontAlgn="b"/>
                      <a:r>
                        <a:rPr lang="de-AT" sz="100" u="none" strike="noStrike">
                          <a:effectLst/>
                        </a:rPr>
                        <a:t>55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Error message when burning:No. 411451v4 Encrypting the sequence failed Have already tried all the described troubleshooting options = without success. Source data is WHDT products and XLS statistics Please help. Here is the logfile: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870432861"/>
                  </a:ext>
                </a:extLst>
              </a:tr>
              <a:tr h="0">
                <a:tc>
                  <a:txBody>
                    <a:bodyPr/>
                    <a:lstStyle/>
                    <a:p>
                      <a:pPr algn="r" fontAlgn="b"/>
                      <a:r>
                        <a:rPr lang="de-AT" sz="100" u="none" strike="noStrike">
                          <a:effectLst/>
                        </a:rPr>
                        <a:t>176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am trying to make a direct creation with Xtra L7.8. When I go to File --&gt; Creation --&gt; Direct, I get the message: \"No creation hardware was found on your system.\" and the creation is not possible. I do not need any creation devices for direct creation. Where is the error?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172162005"/>
                  </a:ext>
                </a:extLst>
              </a:tr>
              <a:tr h="0">
                <a:tc>
                  <a:txBody>
                    <a:bodyPr/>
                    <a:lstStyle/>
                    <a:p>
                      <a:pPr algn="r" fontAlgn="b"/>
                      <a:r>
                        <a:rPr lang="de-AT" sz="100" u="none" strike="noStrike">
                          <a:effectLst/>
                        </a:rPr>
                        <a:t>32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after the last update within a project, here the "dragging over" of a process file (dat) in the overview mode the order number is not taken over. When simply selecting (within the program) in the folder, the order number is displayed but no longer when this is dragged over. In the overview mode it is also not displayed (order number line). What to do? Thanks Chancellor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02900817"/>
                  </a:ext>
                </a:extLst>
              </a:tr>
              <a:tr h="0">
                <a:tc>
                  <a:txBody>
                    <a:bodyPr/>
                    <a:lstStyle/>
                    <a:p>
                      <a:pPr algn="r" fontAlgn="b"/>
                      <a:r>
                        <a:rPr lang="de-AT" sz="100" u="none" strike="noStrike">
                          <a:effectLst/>
                        </a:rPr>
                        <a:t>519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With the new software 20 neo the handling of the processes has become much more complicated because data and order numbers are often incomplete and the commands are executed extremely slowly. Operating system: WIN XP home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718582457"/>
                  </a:ext>
                </a:extLst>
              </a:tr>
              <a:tr h="32561">
                <a:tc>
                  <a:txBody>
                    <a:bodyPr/>
                    <a:lstStyle/>
                    <a:p>
                      <a:pPr algn="r" fontAlgn="b"/>
                      <a:r>
                        <a:rPr lang="de-AT" sz="100" u="none" strike="noStrike">
                          <a:effectLst/>
                        </a:rPr>
                        <a:t>197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H.Hd. Hewrrn Gandalf Grauh, Hello, somehow I have no luck with the new program 1o Spez. profit calculation: The first problems I had solved with the Einrichichtung of .Net and reloading the DVD on my computer. This went well for a few days, now I have a new problem, which apparently other customers (on the Internet under question and answer, unfortunately no answer found ) also have. After entering the month, I get the message " Error parsing XSL data" What does this mean and how can I fix it ? If there is a solution for this, please a simple explanation if possible, as I am not the big computer crack. I have already tried everything, like changing the initial budget, but without success. kind regards Bruno Kraft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945195352"/>
                  </a:ext>
                </a:extLst>
              </a:tr>
              <a:tr h="0">
                <a:tc>
                  <a:txBody>
                    <a:bodyPr/>
                    <a:lstStyle/>
                    <a:p>
                      <a:pPr algn="r" fontAlgn="b"/>
                      <a:r>
                        <a:rPr lang="de-AT" sz="100" u="none" strike="noStrike">
                          <a:effectLst/>
                        </a:rPr>
                        <a:t>76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prc files from Powerread NEXUS work fine in preview mode, in scheduling view the order number is not taken over have bought DATA5 Encoder Upgrade even 3x for 3 PCs - on all of them registration does not work also "Repeat registration" does not work am trying for hours without success to integrate the prc files completely into the preview. Hope as a good and longtime customer for your quick help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954435664"/>
                  </a:ext>
                </a:extLst>
              </a:tr>
              <a:tr h="26068">
                <a:tc>
                  <a:txBody>
                    <a:bodyPr/>
                    <a:lstStyle/>
                    <a:p>
                      <a:pPr algn="r" fontAlgn="b"/>
                      <a:r>
                        <a:rPr lang="de-AT" sz="100" u="none" strike="noStrike">
                          <a:effectLst/>
                        </a:rPr>
                        <a:t>66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With error code 27 it shows that my programs are already registered under another mail address. Although my new mail address -walterfalkenbernd@einsundeins.de- is registered with you, I have no way to change the registration numbers for the new address. I am going around in circles trying to change them. Can you delete the old address -walterfalkenbernd@hotmail.de-? Or please let me know how I can work with Warehouse again. With kind regards Walter Falken berndwalterfalkenbernd@hotmail.de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3678802"/>
                  </a:ext>
                </a:extLst>
              </a:tr>
              <a:tr h="0">
                <a:tc>
                  <a:txBody>
                    <a:bodyPr/>
                    <a:lstStyle/>
                    <a:p>
                      <a:pPr algn="r" fontAlgn="b"/>
                      <a:r>
                        <a:rPr lang="de-AT" sz="100" u="none" strike="noStrike">
                          <a:effectLst/>
                        </a:rPr>
                        <a:t>296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Order Number: 62870237348808887WHR Have WAREHOUSE Sales firstclass WH Ultimate download version including the security DVD. Am re-setting up the program. To avoid a long download, especially the additional components, I used the DVD version. When starting the program, the DVD version did not accept the download serial number during activation. Input was done according to online instructions (without dashes) Please solve the problem Sincerely Aaron Turner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97501278"/>
                  </a:ext>
                </a:extLst>
              </a:tr>
              <a:tr h="0">
                <a:tc>
                  <a:txBody>
                    <a:bodyPr/>
                    <a:lstStyle/>
                    <a:p>
                      <a:pPr algn="r" fontAlgn="b"/>
                      <a:r>
                        <a:rPr lang="de-AT" sz="100" u="none" strike="noStrike">
                          <a:effectLst/>
                        </a:rPr>
                        <a:t>236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Error code: -4 displayed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5342968"/>
                  </a:ext>
                </a:extLst>
              </a:tr>
              <a:tr h="0">
                <a:tc>
                  <a:txBody>
                    <a:bodyPr/>
                    <a:lstStyle/>
                    <a:p>
                      <a:pPr algn="r" fontAlgn="b"/>
                      <a:r>
                        <a:rPr lang="de-AT" sz="100" u="none" strike="noStrike">
                          <a:effectLst/>
                        </a:rPr>
                        <a:t>627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Error in Warehouse data memory, tried all given options. The error remains present. Software reinstalled no change. Detailed error message Error code: 03377405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94351286"/>
                  </a:ext>
                </a:extLst>
              </a:tr>
              <a:tr h="32561">
                <a:tc>
                  <a:txBody>
                    <a:bodyPr/>
                    <a:lstStyle/>
                    <a:p>
                      <a:pPr algn="r" fontAlgn="b"/>
                      <a:r>
                        <a:rPr lang="de-AT" sz="100" u="none" strike="noStrike">
                          <a:effectLst/>
                        </a:rPr>
                        <a:t>89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can't import processes. sales firstclas always shows me that the file type can't be opened. it can't read a lot of file types and converting didn't work either.    my approach: i want to create a process and go to edit. then my files appear. i click on my processes but the program can't read them. i tried several file formats (ebsp. crv and .prc). data is imported immediately. but as the name says, i want to create a process and not preview data. it must be possible to do this without buying another card reader or anything else. i've had this problem for 3 years and haven't been able to do anything with sales firstclas since then, because it just doesn't work!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70675092"/>
                  </a:ext>
                </a:extLst>
              </a:tr>
              <a:tr h="0">
                <a:tc>
                  <a:txBody>
                    <a:bodyPr/>
                    <a:lstStyle/>
                    <a:p>
                      <a:pPr algn="r" fontAlgn="b"/>
                      <a:r>
                        <a:rPr lang="de-AT" sz="100" u="none" strike="noStrike">
                          <a:effectLst/>
                        </a:rPr>
                        <a:t>437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would like to export my newly designed specifications sheet with 86 sheets and approx. 105 MB now in XML on my computer. I get the following error message after exactly 45% runtime: "Insufficient memory" When unlocking on the ftp server I get the message "Time out". So I have no chance to get my data into the company network. Also the hint that I should close all other programs to free memory I have followed without result.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722416105"/>
                  </a:ext>
                </a:extLst>
              </a:tr>
              <a:tr h="0">
                <a:tc>
                  <a:txBody>
                    <a:bodyPr/>
                    <a:lstStyle/>
                    <a:p>
                      <a:pPr algn="r" fontAlgn="b"/>
                      <a:r>
                        <a:rPr lang="de-AT" sz="100" u="none" strike="noStrike">
                          <a:effectLst/>
                        </a:rPr>
                        <a:t>322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Burning - Step 4: How to enter data here to burner and speed? Products have been compiled up to now all ok. In Step 4 - Burning - data for "Burner" and "Burning speed" are not accepted.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92559485"/>
                  </a:ext>
                </a:extLst>
              </a:tr>
              <a:tr h="0">
                <a:tc>
                  <a:txBody>
                    <a:bodyPr/>
                    <a:lstStyle/>
                    <a:p>
                      <a:pPr algn="r" fontAlgn="b"/>
                      <a:r>
                        <a:rPr lang="de-AT" sz="100" u="none" strike="noStrike">
                          <a:effectLst/>
                        </a:rPr>
                        <a:t>632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After installing the software products in the OFFICE catalog WH Firstclass came the message that the Interbase SPARQL server can not be installed the conversion of the product data store was not fully converted, although I have downloaded the Interbase extra from Warehouse again.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690455783"/>
                  </a:ext>
                </a:extLst>
              </a:tr>
              <a:tr h="0">
                <a:tc>
                  <a:txBody>
                    <a:bodyPr/>
                    <a:lstStyle/>
                    <a:p>
                      <a:pPr algn="r" fontAlgn="b"/>
                      <a:r>
                        <a:rPr lang="de-AT" sz="100" u="none" strike="noStrike">
                          <a:effectLst/>
                        </a:rPr>
                        <a:t>153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The program cannot be started, says goodbye at "Program interface is being updated" without error message. Do not get into the activation code window. No error message during installation Operating system XP IntelProton 4 HT 3500MHz Memory 1024 mb Several times installed and deinsatlliert. Trial version of Warehouse WH Firstclass runs without problems Program I installed on an "ancient PC for trial, there it runs. How can I start the program?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129837812"/>
                  </a:ext>
                </a:extLst>
              </a:tr>
              <a:tr h="26068">
                <a:tc>
                  <a:txBody>
                    <a:bodyPr/>
                    <a:lstStyle/>
                    <a:p>
                      <a:pPr algn="r" fontAlgn="b"/>
                      <a:r>
                        <a:rPr lang="de-AT" sz="100" u="none" strike="noStrike">
                          <a:effectLst/>
                        </a:rPr>
                        <a:t>596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when installing Interbase SPARQL Server, the installation stops and the error message appears: "A problem occurred while converting the product data store. You will not be able to use the data store with this software. Please contact the helpdesk for assistance." After "OK" the installation is undone for this part, but the whole installation continues. What do I need this data store for? How can I counteract this problem. Thanks for the answer. mfg Anton Lechuck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91370948"/>
                  </a:ext>
                </a:extLst>
              </a:tr>
              <a:tr h="39055">
                <a:tc>
                  <a:txBody>
                    <a:bodyPr/>
                    <a:lstStyle/>
                    <a:p>
                      <a:pPr algn="r" fontAlgn="b"/>
                      <a:r>
                        <a:rPr lang="de-AT" sz="100" u="none" strike="noStrike">
                          <a:effectLst/>
                        </a:rPr>
                        <a:t>291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Ladies, Dear Sir, So far I have used Trendset's process editing program - Trendset Laboratory EMC Power Collection - for my processes. Now I have bought with on 20.01.2011 their sales process editing program (Sales firstclass WH Ultimate version 21). Before that I have downloaded and tested this program as a test program. Now before I install my purchased process program, I uninstalled the trial version. After the installation I also registered this program. Then I wanted to install the program (Product_Organizer_13), which I do not succeed after several attempts. Also the program (xtraGOOD CrystalCycrle 5 WAREHOUSE Edition) will not install. On my hard disk is the program (WAREHOUSE Product Organizer 11). Can you help me??? Thank you very much in advance. Yours sincerely Edmund Rast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2856065"/>
                  </a:ext>
                </a:extLst>
              </a:tr>
              <a:tr h="0">
                <a:tc>
                  <a:txBody>
                    <a:bodyPr/>
                    <a:lstStyle/>
                    <a:p>
                      <a:pPr algn="r" fontAlgn="b"/>
                      <a:r>
                        <a:rPr lang="de-AT" sz="100" u="none" strike="noStrike">
                          <a:effectLst/>
                        </a:rPr>
                        <a:t>27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imported my sales material from a MiniDVD and pushed it into the coordinator.When I go through the process from the beginning, everything works.However, when I move the display arrow further, there is no item order number to see. I hope you can give me some tips so that my import works again.I thank you in advance.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85583351"/>
                  </a:ext>
                </a:extLst>
              </a:tr>
              <a:tr h="0">
                <a:tc>
                  <a:txBody>
                    <a:bodyPr/>
                    <a:lstStyle/>
                    <a:p>
                      <a:pPr algn="r" fontAlgn="b"/>
                      <a:r>
                        <a:rPr lang="de-AT" sz="100" u="none" strike="noStrike">
                          <a:effectLst/>
                        </a:rPr>
                        <a:t>566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The burning process is aborted after encrypting. Error log is present Error no. 026416f5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596394533"/>
                  </a:ext>
                </a:extLst>
              </a:tr>
              <a:tr h="29315">
                <a:tc>
                  <a:txBody>
                    <a:bodyPr/>
                    <a:lstStyle/>
                    <a:p>
                      <a:pPr algn="r" fontAlgn="b"/>
                      <a:r>
                        <a:rPr lang="de-AT" sz="100" u="none" strike="noStrike">
                          <a:effectLst/>
                        </a:rPr>
                        <a:t>120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have owned the process program Sales firstclass 19 Ultimate for a long time and have been able to create very good processes. In order to keep up with the latest technology, I bought an MTX-CR558 from Systech. The computer was also equipped for the new requirements. No errors occurred during the installation of the program. The process transfer is done with the help of the RAT program from Systech. Now comes my problem. The program of sales firstclass 19 can no longer be started, only the logo is displayed briefly and the error message error code 9 appears. Unfortunately, I do not know what to do and ask for support in solving this problem. MfG Stotz , Achim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133649598"/>
                  </a:ext>
                </a:extLst>
              </a:tr>
              <a:tr h="0">
                <a:tc>
                  <a:txBody>
                    <a:bodyPr/>
                    <a:lstStyle/>
                    <a:p>
                      <a:pPr algn="r" fontAlgn="b"/>
                      <a:r>
                        <a:rPr lang="de-AT" sz="100" u="none" strike="noStrike">
                          <a:effectLst/>
                        </a:rPr>
                        <a:t>185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support team, when trying to start a direct creation I get the error 'No creation hardware was found on your system'. I am using the software 'Sales firstclass 20 Neo, version 13.3.15.5, but with the version 'Sales firstclass 19 Neo' it worked before. What can be the cause and how can the error be fixed ? Thank you very much for your answer. Sincerely Bertram Schuster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96670205"/>
                  </a:ext>
                </a:extLst>
              </a:tr>
              <a:tr h="0">
                <a:tc>
                  <a:txBody>
                    <a:bodyPr/>
                    <a:lstStyle/>
                    <a:p>
                      <a:pPr algn="r" fontAlgn="b"/>
                      <a:r>
                        <a:rPr lang="de-AT" sz="100" u="none" strike="noStrike">
                          <a:effectLst/>
                        </a:rPr>
                        <a:t>400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After downloading WAREHOUSE Specs Manager 9 for testing, I am unable to install the package. Error 9000 appears with the note that I am running Windows in Safe Mode or Windows Installer is not properly installed. The former does not apply and I have downloaded the Windows installer again specifically for this purpose.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140598122"/>
                  </a:ext>
                </a:extLst>
              </a:tr>
              <a:tr h="35808">
                <a:tc>
                  <a:txBody>
                    <a:bodyPr/>
                    <a:lstStyle/>
                    <a:p>
                      <a:pPr algn="r" fontAlgn="b"/>
                      <a:r>
                        <a:rPr lang="de-AT" sz="100" u="none" strike="noStrike">
                          <a:effectLst/>
                        </a:rPr>
                        <a:t>607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just downloaded the file "patch_specs_designer_9_9.2.2.03399_en-en_retail" because I have problems with one of my datasheets that I created with Specsmanager 9. But when I want to install the patch, the message comes: "You have to install Specsmanager 9 first".But I have installed the program. What can I do? Furthermore, I have the problem with a product collection on a datasheet of mine. Yesterday I noticed that the adverts in the collection change frantically. See the following link: http://www.tresam.ruderboote.de/einrichtung.htm This must be a bug with Warehouse. I do not know how to fix this bug. I would be very grateful for a quick fix or help. K. Krieger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51287321"/>
                  </a:ext>
                </a:extLst>
              </a:tr>
              <a:tr h="35808">
                <a:tc>
                  <a:txBody>
                    <a:bodyPr/>
                    <a:lstStyle/>
                    <a:p>
                      <a:pPr algn="r" fontAlgn="b"/>
                      <a:r>
                        <a:rPr lang="de-AT" sz="100" u="none" strike="noStrike">
                          <a:effectLst/>
                        </a:rPr>
                        <a:t>500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I have installed the software for the product "Archive your inventory lists!" completely according to the user manual. After installing the device driver and restarting the computer, connecting the device starts the hardware update wizard. I deselect Windows Update and choose "Install software automatically" and click Next. The hardware manager answers with "Hardware installation not possible" and explains that the required software was not found. Software was not found. The Hardware Manager shows a warning for "USB 1658 Device": The drivers for this device could not be installed. (Code 31) I use the following PC: 3 GHz Centershock, 1024 MB Ram, ~50GB free hard disk space, Windows XP SP3. What should I do to make the drivers run?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617734835"/>
                  </a:ext>
                </a:extLst>
              </a:tr>
              <a:tr h="0">
                <a:tc>
                  <a:txBody>
                    <a:bodyPr/>
                    <a:lstStyle/>
                    <a:p>
                      <a:pPr algn="r" fontAlgn="b"/>
                      <a:r>
                        <a:rPr lang="de-AT" sz="100" u="none" strike="noStrike">
                          <a:effectLst/>
                        </a:rPr>
                        <a:t>287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an activated Sales firstclass 19 Ultimate. When I use the "Install additional programs" function, I am prompted to activate the program. When I do this, it tells me that the software is already activated. How do I proceed further ?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0571597"/>
                  </a:ext>
                </a:extLst>
              </a:tr>
              <a:tr h="26068">
                <a:tc>
                  <a:txBody>
                    <a:bodyPr/>
                    <a:lstStyle/>
                    <a:p>
                      <a:pPr algn="r" fontAlgn="b"/>
                      <a:r>
                        <a:rPr lang="de-AT" sz="100" u="none" strike="noStrike">
                          <a:effectLst/>
                        </a:rPr>
                        <a:t>385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I would like to edit PRC files of my digital scanner with my Warehouse version. Unfortunately, this does not work properly. An incredible amount of memory is needed and often and in irregular intervals a message appears which describes that a memory request is invalid and the program has to be closed. In addition, everything is very slow. Am I missing an addon? Or do I have a wrong decryption method? The card reader is a Tankor Quotel CRD 25. Thanks for your trouble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34231045"/>
                  </a:ext>
                </a:extLst>
              </a:tr>
              <a:tr h="26068">
                <a:tc>
                  <a:txBody>
                    <a:bodyPr/>
                    <a:lstStyle/>
                    <a:p>
                      <a:pPr algn="r" fontAlgn="b"/>
                      <a:r>
                        <a:rPr lang="de-AT" sz="100" u="none" strike="noStrike">
                          <a:effectLst/>
                        </a:rPr>
                        <a:t>611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in the program "Products in OFFICE Catalog WH Deluxe" there is a problem that first the start screen appears and then you are asked for the serial number. The serial number is entered correctly and the product is registered. Behind both information (SN and Mail) is a green check mark. If you then go to "Start", nothing happens, the program does not start. After reading the FAQ, I also installed the update that you recommend for customers who only see the start screen for a short time. However, this did not lead to success.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727875525"/>
                  </a:ext>
                </a:extLst>
              </a:tr>
              <a:tr h="0">
                <a:tc>
                  <a:txBody>
                    <a:bodyPr/>
                    <a:lstStyle/>
                    <a:p>
                      <a:pPr algn="r" fontAlgn="b"/>
                      <a:r>
                        <a:rPr lang="de-AT" sz="100" u="none" strike="noStrike">
                          <a:effectLst/>
                        </a:rPr>
                        <a:t>417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expiration line does not match the order number line. that is, when i transfer the expiration from my card reader Systech XCD LTF-SG30, the order number line no longer matches the data line. there are also many empty expiration processes appearing because the data is not yet ready. i'll try to attach a piece of expiration to them. it's a bit disjointed. but this product shows that it does not have the right number.we have already communicated several times.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711099727"/>
                  </a:ext>
                </a:extLst>
              </a:tr>
              <a:tr h="0">
                <a:tc>
                  <a:txBody>
                    <a:bodyPr/>
                    <a:lstStyle/>
                    <a:p>
                      <a:pPr algn="r" fontAlgn="b"/>
                      <a:r>
                        <a:rPr lang="de-AT" sz="100" u="none" strike="noStrike">
                          <a:effectLst/>
                        </a:rPr>
                        <a:t>565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whenever I want to burn a process and insert my own label (as bmp or jpg) in the burn mode under "edit", which is also displayed correctly in the preview monitor, I get the following message after starting the burn process: wmem reports disc project build exception: 026416f5 and the burn process is aborted. If I burn WITHOUT a special label everything works without any problem. What am I doing wrong or where is the solution to this problem? With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544589112"/>
                  </a:ext>
                </a:extLst>
              </a:tr>
              <a:tr h="0">
                <a:tc>
                  <a:txBody>
                    <a:bodyPr/>
                    <a:lstStyle/>
                    <a:p>
                      <a:pPr algn="r" fontAlgn="b"/>
                      <a:r>
                        <a:rPr lang="de-AT" sz="100" u="none" strike="noStrike">
                          <a:effectLst/>
                        </a:rPr>
                        <a:t>102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Helpdesk I can no longer position the display arrow correctly in an element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99249154"/>
                  </a:ext>
                </a:extLst>
              </a:tr>
              <a:tr h="0">
                <a:tc>
                  <a:txBody>
                    <a:bodyPr/>
                    <a:lstStyle/>
                    <a:p>
                      <a:pPr algn="r" fontAlgn="b"/>
                      <a:r>
                        <a:rPr lang="de-AT" sz="100" u="none" strike="noStrike">
                          <a:effectLst/>
                        </a:rPr>
                        <a:t>598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The following note during installation: A problem occurred during the installation of your datastore. You will not be able to use it for this reason. The Warehouse Products program in IT Katelog runs correctly. When opening the program W Product Organizer 13 and W Online Export Center, an error message, code 64284712 appears. Both programs do not run. I use a new notebook from Acer, Wind. 7 What could be the cause? Stirling@aol.com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50281953"/>
                  </a:ext>
                </a:extLst>
              </a:tr>
              <a:tr h="123475">
                <a:tc>
                  <a:txBody>
                    <a:bodyPr/>
                    <a:lstStyle/>
                    <a:p>
                      <a:pPr algn="r" fontAlgn="b"/>
                      <a:r>
                        <a:rPr lang="de-AT" sz="100" u="none" strike="noStrike">
                          <a:effectLst/>
                        </a:rPr>
                        <a:t>363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followed all instructions (folder files etc. (the .dll file did not exist (anymore?) by the way) again and reinstalled everything).    No chance. Always the same problem code -9....     the upgrade option I would have actually gladly used, but there I come as you know with this error not at all, because the program crashes when running each time (for your information!)!!!    A patch I could not download until just now - despite registration of the serial number (was there nothing displayed for SC 20)!    Now just now suddenly a (new?) Patch was to be seen ....everything very very strangely with your enterprise must I say (with the present firm policy I am not at all content as a customer!!!). Why is always only the current patch displayed at most - always only for registered software? Yes I know - the evil pirate copiers - me as a paying customer so far you drive with your constantly (!!!) faulty software soon the pirate copiers in the arms instead ....of Gängelung of their own customers should Warehouse times rethink and reward their own customers (at least with flawless software)!!!!    Downloaded the patch in the meantime and hopefully executed its installation (even afterwards directly from the program folder of the already installed SC20 Ultimate). Then, however, came the next joke... about it already much in the Internet discussed that this ominous problem code -9 error actually a copy protection thing of your company is ....stupid however, if one installs yes from the original CD and then such an error gets....     I attached....     you the newest joke times as gif I have no idea what your company has programmed there with the SC 20 (Ultimate), but a "problem-free" to install and running software it is definitely not....     I am now approx. 30 years "in the business", but you are just really about to conquer the top place in the program history of the worst software !!!!      And now please do not tell me to uninstall ALL (even previously normal running) Warehouse programs BEFORE installing SC20 and / or close firewall + antivirus software etc. pp..... where are we?     Something like that in this day and age? And at the same time Warehouse requires to be online all the time?!!! You have here a "simple" statistics.... program no Officesuite or super game etc.... and all these you just install on the side while you surf the Internet or chat while still listening to.... music and everything runs immediately and quite smoothly... and if not, then it is fixed.... with an update the Division problem from SC19 you have not been able to fix there until today?!!!    I'm really curious about the ACTUAL solution of the current SC20 error now like a bow ....hopefully I experience the solution again and do not get a stroke     before (and another spoiled weekend by Warehouse!!!)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188292175"/>
                  </a:ext>
                </a:extLst>
              </a:tr>
              <a:tr h="0">
                <a:tc>
                  <a:txBody>
                    <a:bodyPr/>
                    <a:lstStyle/>
                    <a:p>
                      <a:pPr algn="r" fontAlgn="b"/>
                      <a:r>
                        <a:rPr lang="de-AT" sz="100" u="none" strike="noStrike">
                          <a:effectLst/>
                        </a:rPr>
                        <a:t>121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When I load an existing project on my new Sales firstclass 20 Neo EMV, then the screen "freezes" until the project is fully loaded. Is this normal? The trial cannot be started.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903819140"/>
                  </a:ext>
                </a:extLst>
              </a:tr>
              <a:tr h="29315">
                <a:tc>
                  <a:txBody>
                    <a:bodyPr/>
                    <a:lstStyle/>
                    <a:p>
                      <a:pPr algn="r" fontAlgn="b"/>
                      <a:r>
                        <a:rPr lang="de-AT" sz="100" u="none" strike="noStrike">
                          <a:effectLst/>
                        </a:rPr>
                        <a:t>144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I bought the above software as a download in the middle of this month and installed it. However, the program always crashed when I started it. The following information was displayed under the startup screen: - Hardware accelerator is set up - Product pool is loaded - Visualization ... - Statistics displays ... - Program surface is updated after this insertion the window disappeared. Today I deleted the program from the computer and downloaded it again. Unfortunately without success. When loading the program, the same problem appears as described above.    How can I solve the problem?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883927368"/>
                  </a:ext>
                </a:extLst>
              </a:tr>
              <a:tr h="0">
                <a:tc>
                  <a:txBody>
                    <a:bodyPr/>
                    <a:lstStyle/>
                    <a:p>
                      <a:pPr algn="r" fontAlgn="b"/>
                      <a:r>
                        <a:rPr lang="de-AT" sz="100" u="none" strike="noStrike">
                          <a:effectLst/>
                        </a:rPr>
                        <a:t>478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am in the process of creating my own details sheet with your program. At the moment it contains 16 tables and with a total volume of 28 MB. When I export the individual tables to preview them, everything is fine. But when I export the complete table to preview it, I get a message "Native error". I have already performed an update. Has brought nothing. The tables consist only of text and data (whdt).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163806586"/>
                  </a:ext>
                </a:extLst>
              </a:tr>
              <a:tr h="0">
                <a:tc>
                  <a:txBody>
                    <a:bodyPr/>
                    <a:lstStyle/>
                    <a:p>
                      <a:pPr algn="r" fontAlgn="b"/>
                      <a:r>
                        <a:rPr lang="de-AT" sz="100" u="none" strike="noStrike">
                          <a:effectLst/>
                        </a:rPr>
                        <a:t>51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After many years of successfully working with products in the IT &amp; OFFICE catalog 8.0, I installed version 12 first Class (8.0. is uninstalled). Unfortunately, when burning my first project came the disillusionment. Already during decryption the process is aborted with the error message 411451v4. As an attachment I send you the corresponding logfile. Thanks in advance! Bruce Wayne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4540567"/>
                  </a:ext>
                </a:extLst>
              </a:tr>
              <a:tr h="29315">
                <a:tc>
                  <a:txBody>
                    <a:bodyPr/>
                    <a:lstStyle/>
                    <a:p>
                      <a:pPr algn="r" fontAlgn="b"/>
                      <a:r>
                        <a:rPr lang="de-AT" sz="100" u="none" strike="noStrike">
                          <a:effectLst/>
                        </a:rPr>
                        <a:t>454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It is not possible for me to import sequences that I have created with the CRX P1 card reader (*.PRC) into the program without errors. Then always the message follows: Fout in module " CenterEncodingTools.dll " (laadadres:1x820a7666) op adres4x67158bd6 Uitzondering 6xc775220 !ACCES_FORBIDDEN! and it asks me to stop the program. Since I bought Warehouse Sales first class Ultimate to handle these EMC flows, I am very disappointed. By the way, the Work-It tool reads these expirations flawlessly. I am contacting you because unfortunately your colleagues from Estonia (from whom I bought the program - ) are not responding to my request. Hopefully you will help me further.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13511193"/>
                  </a:ext>
                </a:extLst>
              </a:tr>
              <a:tr h="0">
                <a:tc>
                  <a:txBody>
                    <a:bodyPr/>
                    <a:lstStyle/>
                    <a:p>
                      <a:pPr algn="r" fontAlgn="b"/>
                      <a:r>
                        <a:rPr lang="de-AT" sz="100" u="none" strike="noStrike">
                          <a:effectLst/>
                        </a:rPr>
                        <a:t>145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My online purchased program Sales firstclass20Neo download version purchased on 24.12.2009 has disappeared except for theIcon and the initial image after the aufruf of my PC.the program can no longer be opened ! Here are my purchase details.how can I use the program again?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49012545"/>
                  </a:ext>
                </a:extLst>
              </a:tr>
              <a:tr h="0">
                <a:tc>
                  <a:txBody>
                    <a:bodyPr/>
                    <a:lstStyle/>
                    <a:p>
                      <a:pPr algn="r" fontAlgn="b"/>
                      <a:r>
                        <a:rPr lang="de-AT" sz="100" u="none" strike="noStrike">
                          <a:effectLst/>
                        </a:rPr>
                        <a:t>265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Is the software "Products in OFFICE Catalog WH" also executable on an Apple computer (MAC) under its operating system "MAC OS X Lion"? If not, when will there be a corresponding software from your company?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32339912"/>
                  </a:ext>
                </a:extLst>
              </a:tr>
              <a:tr h="188414">
                <a:tc>
                  <a:txBody>
                    <a:bodyPr/>
                    <a:lstStyle/>
                    <a:p>
                      <a:pPr algn="r" fontAlgn="b"/>
                      <a:r>
                        <a:rPr lang="de-AT" sz="100" u="none" strike="noStrike">
                          <a:effectLst/>
                        </a:rPr>
                        <a:t>514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Halo, thanks for your reply , however the problem is not solved yet. In the creation dialog on "Advanced Settings" neither 4068 nor 1648 Device appears as scan source for me. In the device manager there is a yellow question mark behind the component USB 4068 Device. Under Properties for this "Device" it says "The drivers for this device could not be installed. (Code 31)" I have already downloaded from their site the file "warehouse_usb_process_manager_7(yellow_white)_en-4.zip and run it with process manager connected. No result. What do you suggest? MfG U. Füllisch "WAREHOUSE Helpdesk" &lt;helpdesk@warehouse.net&gt; wrote: Good evening, thank you for contacting us.Please try the following: Click on "Advanced settings" in the creation dialog. Here 1658 or 1684 Device should be selected as scan source. Please change to any other driver. Now set 1658/1684 Device again. Check if the creation works now.   If it does not work, connect the USB Process Manager to the computer and please run the diagnostic program, which you can download from the following link:  It is self-explanatory and can be found here: http://helpdesk.warehouse.net/syscare/syscare.php?tn=0165482000047074 Click on the link and select please open. If you are asked again, please select "Run the software from the current location". Alternatively, you can save the file to your computer and run it afterwards.   You should close all programs before checking, including those from Warehouse.  In any case, please do not forget to describe your original request comprehensively. Please also list in detail the actions taken until this error occurs. A solution is thus naturally considerably advanced.  Syscare will examine your system and summarize the information.  It does not make any modifications to your computer, but simply queries standard system information and performs performance tests. This process can take up to two hours. Syscare uses only Windows components for testing. However, errors may still occur if the system is defective.  If Syscare crashes due to errors, this is not a problem. In this case, Syscare will ask you the next time whether the check should be repeated. Then click on "No" or just wait. Please only click "Yes" if you have corrected the configurations or drivers according to the instructions of your helpdesk staff.   At the end of the syscares you have the possibility to display the content. So you can check for yourself what information has been collected.  If the target computer does not have Internet, you will be offered to save the result. In this case please send the file back to us otherwise.   Yours sincerely, Oliver Krauth ****************************************************************** If the subject has been changed, your mail cannot be sorted **! Please use the reply function of your mail ** program without changing the subject.                     ******************************************************************WAREHOUSE Software GmbHOliver KrauthHelpdeskmanagerP.O. Box 20104584797 LeipzigTel. helpdesk Germany: 0800/1453784 (1,99 Euro/Min.)Tel. helpdesk Austria: 0800/765424 (1,79 Euro/Min.)Tel. Helpdesk Switzerland: 0800/387512 (1,80 CHF/Min.)http://www.warehouse.comBRB 787808 B | Managing Board:Theo Malkener | Helmut Honig | Florian RausNOTE: This is a confidential message and intended only for theaddressee. It is not allowed to duplicate this message or send it to third parties.Please also use our provided instruction videos These explain the most important steps. They can be found in the help menu of your system. You can get further information under "Tips and Tricks" on ourHelpdesk page. http://helpdesk.warehouse.net UFuellisch@hotmail.de wrote: When transferring from the list to the PC, I have all the data but no order number, although both scandisplays show several values. The Pc is connected to the process scanner via USB process manager and jack cable. Operating system XP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34705487"/>
                  </a:ext>
                </a:extLst>
              </a:tr>
              <a:tr h="0">
                <a:tc>
                  <a:txBody>
                    <a:bodyPr/>
                    <a:lstStyle/>
                    <a:p>
                      <a:pPr algn="r" fontAlgn="b"/>
                      <a:r>
                        <a:rPr lang="de-AT" sz="100" u="none" strike="noStrike">
                          <a:effectLst/>
                        </a:rPr>
                        <a:t>233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does not recognize a burner when creating a video DVD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15964483"/>
                  </a:ext>
                </a:extLst>
              </a:tr>
              <a:tr h="0">
                <a:tc>
                  <a:txBody>
                    <a:bodyPr/>
                    <a:lstStyle/>
                    <a:p>
                      <a:pPr algn="r" fontAlgn="b"/>
                      <a:r>
                        <a:rPr lang="de-AT" sz="100" u="none" strike="noStrike">
                          <a:effectLst/>
                        </a:rPr>
                        <a:t>19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PRC files are available Order number is missing from the files after the import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656637357"/>
                  </a:ext>
                </a:extLst>
              </a:tr>
              <a:tr h="29315">
                <a:tc>
                  <a:txBody>
                    <a:bodyPr/>
                    <a:lstStyle/>
                    <a:p>
                      <a:pPr algn="r" fontAlgn="b"/>
                      <a:r>
                        <a:rPr lang="de-AT" sz="100" u="none" strike="noStrike">
                          <a:effectLst/>
                        </a:rPr>
                        <a:t>586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Ms. Holpert, here is the error message when installing the CD into the computer: Component 4 is transferred: Interbase SPARQL Server. Error message: "A problem occurred while converting your product data store. Therefore, you will not be able to use your data store with this software. Please contact the helpdesk." After the error occurs with Interbase, it is because of disagree with my antivirus software Avira? Please pass my problem to a technician with the request that he helps me. My phone number 41737-6183 He should also please give me his extension number so that I can call him back if necessary. Best thanks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00725552"/>
                  </a:ext>
                </a:extLst>
              </a:tr>
              <a:tr h="29315">
                <a:tc>
                  <a:txBody>
                    <a:bodyPr/>
                    <a:lstStyle/>
                    <a:p>
                      <a:pPr algn="r" fontAlgn="b"/>
                      <a:r>
                        <a:rPr lang="de-AT" sz="100" u="none" strike="noStrike">
                          <a:effectLst/>
                        </a:rPr>
                        <a:t>256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Good day, I have bought well over 30 offers from you and also use most of them. Unfortunately I will be forced to switch to a Mac .....Now the questions: 1. is Warehouse Sales Xtra l7 suitable for Mac? 2. same question about Analysity 14 Xtra 3. specsmanager 10 if none of these products go on Mac, how do I have to do it that I can resell my products incl. licenses? This must be possible, because all offers incl. backup disc have always been bought.    Do I have to register everything (like logging out) and the new Warehouse customer again with own mail and the number received from me?    Thank you for the prompt clarification. Yours sincerely Ph. Frierer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477631857"/>
                  </a:ext>
                </a:extLst>
              </a:tr>
              <a:tr h="48796">
                <a:tc>
                  <a:txBody>
                    <a:bodyPr/>
                    <a:lstStyle/>
                    <a:p>
                      <a:pPr algn="r" fontAlgn="b"/>
                      <a:r>
                        <a:rPr lang="de-AT" sz="100" u="none" strike="noStrike">
                          <a:effectLst/>
                        </a:rPr>
                        <a:t>506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After purchasing "Archive your inventories!" I managed, after some teething problems, to install the driver for the USB manager on Windows 7 in such a way that process files could be transferred from the process scanner to the hard disk. After a long time I wanted to work with the program again today. The transfer signal was displayed until I wanted to calculate through the creation. Then the preview screen went black. I tried different outputs and two different devices - without success. Finally I tried a new installation of the program. Since then, the driver now won't connect to the program either, even though I followed step by step as described on the helpdesk page. Windows still reports "Driver not found" even though it is in the folder and was downloaded from the Warehouse download page. By the way, the USB manager was always connected, I tried it with and without connecting cable and on different outputs. During the download I also disabled virus scanner and firewall and ran the setup as administrator.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68285061"/>
                  </a:ext>
                </a:extLst>
              </a:tr>
              <a:tr h="0">
                <a:tc>
                  <a:txBody>
                    <a:bodyPr/>
                    <a:lstStyle/>
                    <a:p>
                      <a:pPr algn="r" fontAlgn="b"/>
                      <a:r>
                        <a:rPr lang="de-AT" sz="100" u="none" strike="noStrike">
                          <a:effectLst/>
                        </a:rPr>
                        <a:t>49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When burning a product preview, the error : "wmem reports disc project build exception - 411451v4" occurs. I have tried to remove the display and product pins. This error occurs with a very specific product preview. I have burned other previews to DVD without any problems. Excerpt log file: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37114895"/>
                  </a:ext>
                </a:extLst>
              </a:tr>
              <a:tr h="26068">
                <a:tc>
                  <a:txBody>
                    <a:bodyPr/>
                    <a:lstStyle/>
                    <a:p>
                      <a:pPr algn="r" fontAlgn="b"/>
                      <a:r>
                        <a:rPr lang="de-AT" sz="100" u="none" strike="noStrike">
                          <a:effectLst/>
                        </a:rPr>
                        <a:t>452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When using your program Products in IT &amp; OFFICE Catalog 12 firstclass Serial Number: V5-77525-84214-71767-52885-74064-35545 under Window 7, I get the following error information when trying to insert a sales process of the file "PRDC5663.prc" inserted with the card reader UWORK Speedreader 13T6: The file format can not be read In the     previous version Products in IT &amp; OFFICE Catalog 9 firstclass under Window XP it works without problems.     I attach this file with a request for information on how to solve this problem.     With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220189819"/>
                  </a:ext>
                </a:extLst>
              </a:tr>
              <a:tr h="0">
                <a:tc>
                  <a:txBody>
                    <a:bodyPr/>
                    <a:lstStyle/>
                    <a:p>
                      <a:pPr algn="r" fontAlgn="b"/>
                      <a:r>
                        <a:rPr lang="de-AT" sz="100" u="none" strike="noStrike">
                          <a:effectLst/>
                        </a:rPr>
                        <a:t>222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from you the programs products in It&amp;Office catalog5 and StatisticsCleaner2009firstclass. I now have a new PC with Windows7 and would like to install the programs again, but they are not compatible. are there updates or the like for the two programs so that I can install them on my new computer? I would be very grateful for any information in the short term.    With kind regards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12115451"/>
                  </a:ext>
                </a:extLst>
              </a:tr>
              <a:tr h="0">
                <a:tc>
                  <a:txBody>
                    <a:bodyPr/>
                    <a:lstStyle/>
                    <a:p>
                      <a:pPr algn="r" fontAlgn="b"/>
                      <a:r>
                        <a:rPr lang="de-AT" sz="100" u="none" strike="noStrike">
                          <a:effectLst/>
                        </a:rPr>
                        <a:t>515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Dear Sir or Madam I was editing my XLS and Xtreme XLS with the process editing program. Last week my PC had a defect, so I had to reinstall the program. Since then the messages "No creation devices could be detected in your system" and "Driver software for USB 1658 device needs to be installed. I have already downloaded this installation (process manager yellow/white) X times; without success. What am I doing wrong?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632487050"/>
                  </a:ext>
                </a:extLst>
              </a:tr>
              <a:tr h="0">
                <a:tc>
                  <a:txBody>
                    <a:bodyPr/>
                    <a:lstStyle/>
                    <a:p>
                      <a:pPr algn="r" fontAlgn="b"/>
                      <a:r>
                        <a:rPr lang="de-AT" sz="100" u="none" strike="noStrike">
                          <a:effectLst/>
                        </a:rPr>
                        <a:t>280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been waiting for two days for the serial number of      W AREHOUSE Product Organizer 13, which I should receive by e-mail?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33264707"/>
                  </a:ext>
                </a:extLst>
              </a:tr>
              <a:tr h="32561">
                <a:tc>
                  <a:txBody>
                    <a:bodyPr/>
                    <a:lstStyle/>
                    <a:p>
                      <a:pPr algn="r" fontAlgn="b"/>
                      <a:r>
                        <a:rPr lang="de-AT" sz="100" u="none" strike="noStrike">
                          <a:effectLst/>
                        </a:rPr>
                        <a:t>501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had to reinstall my operating system. When I installed WAREHOUSE Runs in the OFFICE catalog, I got a message that the USB manager driver could not be installed because at least Winddows SP 1 is required. However, I have installed SP 2 see above. I ignored the hint, because I did not want to import any old stock lists. Today, about 4 months after the reinstallation, I wanted to load existing process files for a new project. This did not succeed, because I got constantly the message, the file format of: (path\filename) cannot be opened by WAREHOUSE processes in the OFFICE catalog. I received this message with all files of the types .CRV or .PRC also with files already read in before the system change. Question: What to do please?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44921309"/>
                  </a:ext>
                </a:extLst>
              </a:tr>
              <a:tr h="0">
                <a:tc>
                  <a:txBody>
                    <a:bodyPr/>
                    <a:lstStyle/>
                    <a:p>
                      <a:pPr algn="r" fontAlgn="b"/>
                      <a:r>
                        <a:rPr lang="de-AT" sz="100" u="none" strike="noStrike">
                          <a:effectLst/>
                        </a:rPr>
                        <a:t>67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Error message 27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663980620"/>
                  </a:ext>
                </a:extLst>
              </a:tr>
              <a:tr h="45549">
                <a:tc>
                  <a:txBody>
                    <a:bodyPr/>
                    <a:lstStyle/>
                    <a:p>
                      <a:pPr algn="r" fontAlgn="b"/>
                      <a:r>
                        <a:rPr lang="de-AT" sz="100" u="none" strike="noStrike">
                          <a:effectLst/>
                        </a:rPr>
                        <a:t>380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Hi, I'm currently using WSF20Premium and want to upgrade to new hardware before I switch to WSF WH. A few questions about the hardware. What matters most, what brings "power"? Does a super fast CPU do anything or is a fast hard drive or fast/lots of main memory more important? I have read that certain decryption interfaces bring something with CWVEMX. Then the data is not decrypted by the main CPU, but by the graphics adapter. What is the use of this? I have often had to do rundowns in the past (I work practically only with CWVEMX) and after that the output falters and is no longer displayed "smoothly". How is it if you have a system where the graphics card decodes the process data. Does the graphics adapter also perform the rounding correction (more or less rounding places)? If this is of any use, which graphic interfaces must the new computer have for this? In the internet you can read from time to time that this does not bring anything noticeable. With kind regards Tobias Kuch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92034877"/>
                  </a:ext>
                </a:extLst>
              </a:tr>
              <a:tr h="0">
                <a:tc>
                  <a:txBody>
                    <a:bodyPr/>
                    <a:lstStyle/>
                    <a:p>
                      <a:pPr algn="r" fontAlgn="b"/>
                      <a:r>
                        <a:rPr lang="de-AT" sz="100" u="none" strike="noStrike">
                          <a:effectLst/>
                        </a:rPr>
                        <a:t>26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dear experts! As part of a new process project, I would like to import a process that has already been transferred earlier (from an XLS list) to a DVD and that I have saved on my computer in the form of a BZS.BPN file. In principle, this also works, but the process only arrives without an order number; in other words, the order number is lost during the operation. What is the cause? What can I do? With kind regards and thanks in advance Ernst Teufelsweib-Wander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405379109"/>
                  </a:ext>
                </a:extLst>
              </a:tr>
              <a:tr h="0">
                <a:tc>
                  <a:txBody>
                    <a:bodyPr/>
                    <a:lstStyle/>
                    <a:p>
                      <a:pPr algn="r" fontAlgn="b"/>
                      <a:r>
                        <a:rPr lang="de-AT" sz="100" u="none" strike="noStrike">
                          <a:effectLst/>
                        </a:rPr>
                        <a:t>166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get the following error message when selecting an xls file for statistics: Error number: 15508. Error description: file not found. The xls files are uploaded and available in the archive.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349813084"/>
                  </a:ext>
                </a:extLst>
              </a:tr>
              <a:tr h="35808">
                <a:tc>
                  <a:txBody>
                    <a:bodyPr/>
                    <a:lstStyle/>
                    <a:p>
                      <a:pPr algn="r" fontAlgn="b"/>
                      <a:r>
                        <a:rPr lang="de-AT" sz="100" u="none" strike="noStrike">
                          <a:effectLst/>
                        </a:rPr>
                        <a:t>503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The problem occurs when trying to copy a saved creation from my digital DVD recorder to my laptop. The data is displayed in the preview, but the order number is not displayed in the preview. Further the creation cannot be calculated, it comes the error message: Creation cannot be calculated. The management device cannot be found. Error message see above. To reproduce this error, you must run "Warehouse processes in OFFICE Catalog 10" under the operating system "Windows 7". Then you will first notice that the program does not recognize the process manager. After the installation of the file sent to me by mail, the problem then occurs as written above. it always occurs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14000338"/>
                  </a:ext>
                </a:extLst>
              </a:tr>
              <a:tr h="0">
                <a:tc>
                  <a:txBody>
                    <a:bodyPr/>
                    <a:lstStyle/>
                    <a:p>
                      <a:pPr algn="r" fontAlgn="b"/>
                      <a:r>
                        <a:rPr lang="de-AT" sz="100" u="none" strike="noStrike">
                          <a:effectLst/>
                        </a:rPr>
                        <a:t>435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 have created many sheets with data - Internet dispatch. Now always appears "Not enough memory" (although saved on external memory) and more and more often appears "Insufficient memory".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61906199"/>
                  </a:ext>
                </a:extLst>
              </a:tr>
              <a:tr h="39055">
                <a:tc>
                  <a:txBody>
                    <a:bodyPr/>
                    <a:lstStyle/>
                    <a:p>
                      <a:pPr algn="r" fontAlgn="b"/>
                      <a:r>
                        <a:rPr lang="de-AT" sz="100" u="none" strike="noStrike">
                          <a:effectLst/>
                        </a:rPr>
                        <a:t>422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have a problem with the processing of .tc files of my POS software (Cashstyle-lowprice T3-1625). The files can be imported without problems and also edited( I only want to remove the data nothing else). Then I would like to export the process simply as data3. This also works without problems, but the data and order numbers are asyncronous in the finished sequence. I think the sequence is not recalculated (Clever Calculate). Why does this problem occur? I have been working with Warehouse SFC for a long time and have always had the same problem. Now that I have invested a lot of money in the latest version, I thought that such a simple processing would no longer cause problems. Otherwise the program works without any problems and I am very satisfied with it. I hope that I get an answer to my question. In the forum etc.I have not found a solution.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338890872"/>
                  </a:ext>
                </a:extLst>
              </a:tr>
              <a:tr h="0">
                <a:tc>
                  <a:txBody>
                    <a:bodyPr/>
                    <a:lstStyle/>
                    <a:p>
                      <a:pPr algn="r" fontAlgn="b"/>
                      <a:r>
                        <a:rPr lang="de-AT" sz="100" u="none" strike="noStrike">
                          <a:effectLst/>
                        </a:rPr>
                        <a:t>91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Hello,    I have inserted data into sales processes. Then I try to display the current red activated sales process. But in many cases now the display starts from the very first process. I have "photographed" the emerging state from the screen. mfgbm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491769860"/>
                  </a:ext>
                </a:extLst>
              </a:tr>
              <a:tr h="0">
                <a:tc>
                  <a:txBody>
                    <a:bodyPr/>
                    <a:lstStyle/>
                    <a:p>
                      <a:pPr algn="r" fontAlgn="b"/>
                      <a:r>
                        <a:rPr lang="de-AT" sz="100" u="none" strike="noStrike">
                          <a:effectLst/>
                        </a:rPr>
                        <a:t>499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Commercials cannot be saved, the following message appears: Codec to import this file is not available.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872843451"/>
                  </a:ext>
                </a:extLst>
              </a:tr>
              <a:tr h="78018">
                <a:tc>
                  <a:txBody>
                    <a:bodyPr/>
                    <a:lstStyle/>
                    <a:p>
                      <a:pPr algn="r" fontAlgn="b"/>
                      <a:r>
                        <a:rPr lang="de-AT" sz="100" u="none" strike="noStrike">
                          <a:effectLst/>
                        </a:rPr>
                        <a:t>152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When starting the software I get the error message: WAREHOUSE Sales firstclass Neo does not work anymore... Then I can only close the software via program close. In the background you can see "Program interface is being set up..." but unfortunately it does not go any further. The problem occurred after installing WIN7 SP2. Before that the software started without any problems. A repair attempt under "Control Panel&gt;Programs" brought no success. The upgrade to version 14.6.6.6 unfortunately did not help either. I read in a forum that one should rename the file "salesfirstclass.ini" under "C:\Users\Kerubin\AppData\Roaming\WAREHOUSE\Sales_firstclass_WH_Ultimate" so that the program creates a new one. The file is then created but has no content. In the "salesfirstclass.log" it only says: 2010/10/16 10:53:26: WAREHOUSE Sales firstclass WH Neo (V86.6.6.6) started The Windows Eventlog still says the following: Level:Error Source:Application Error Event ID:6747 Task Category:(182) General: Name of the corrupted application: Salesfirstclass.exe, version: 14.6.6.6, timestamp: 6x5e74fca9 Name of the corrupted module: szoi3osh.dll, version: 44.447.4.6104, timestamp: 3x8ea04007 Exception code: 1xc5583578 Error offset: 3x7202545b ID of malformed routine: 1x58ef Start time of malformed application: 8x18abc7fb42434831 Path of malformed application: C:\Program Files (x20)\WAREHOUSE\Sales_firstclass_WH_Ultimate\Salesfirstclass.exe Path of malformed module: C:\Windows\system32\szoi3osh.dll Report identifier: 13c2a4f0-01bd-80e3-0a42-500000170edc Furthermore, the latest Catalyst driver is installed: Version:14.12 from 7.06.2010 I would appreciate a quick solution. MfG Dennis Briluch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dirty="0">
                          <a:effectLst/>
                        </a:rPr>
                        <a:t>1</a:t>
                      </a:r>
                      <a:endParaRPr lang="de-AT" sz="100" b="0" i="0" u="none" strike="noStrike" dirty="0">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949911699"/>
                  </a:ext>
                </a:extLst>
              </a:tr>
            </a:tbl>
          </a:graphicData>
        </a:graphic>
      </p:graphicFrame>
    </p:spTree>
    <p:extLst>
      <p:ext uri="{BB962C8B-B14F-4D97-AF65-F5344CB8AC3E}">
        <p14:creationId xmlns:p14="http://schemas.microsoft.com/office/powerpoint/2010/main" val="235570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121F9AC-72E9-432A-AB8C-05317B25C714}"/>
              </a:ext>
            </a:extLst>
          </p:cNvPr>
          <p:cNvGraphicFramePr>
            <a:graphicFrameLocks noGrp="1"/>
          </p:cNvGraphicFramePr>
          <p:nvPr/>
        </p:nvGraphicFramePr>
        <p:xfrm>
          <a:off x="6024563" y="-55062438"/>
          <a:ext cx="142153" cy="116984600"/>
        </p:xfrm>
        <a:graphic>
          <a:graphicData uri="http://schemas.openxmlformats.org/drawingml/2006/table">
            <a:tbl>
              <a:tblPr>
                <a:tableStyleId>{5C22544A-7EE6-4342-B048-85BDC9FD1C3A}</a:tableStyleId>
              </a:tblPr>
              <a:tblGrid>
                <a:gridCol w="25576">
                  <a:extLst>
                    <a:ext uri="{9D8B030D-6E8A-4147-A177-3AD203B41FA5}">
                      <a16:colId xmlns:a16="http://schemas.microsoft.com/office/drawing/2014/main" val="2785008403"/>
                    </a:ext>
                  </a:extLst>
                </a:gridCol>
                <a:gridCol w="91001">
                  <a:extLst>
                    <a:ext uri="{9D8B030D-6E8A-4147-A177-3AD203B41FA5}">
                      <a16:colId xmlns:a16="http://schemas.microsoft.com/office/drawing/2014/main" val="2157160663"/>
                    </a:ext>
                  </a:extLst>
                </a:gridCol>
                <a:gridCol w="25576">
                  <a:extLst>
                    <a:ext uri="{9D8B030D-6E8A-4147-A177-3AD203B41FA5}">
                      <a16:colId xmlns:a16="http://schemas.microsoft.com/office/drawing/2014/main" val="3162878370"/>
                    </a:ext>
                  </a:extLst>
                </a:gridCol>
              </a:tblGrid>
              <a:tr h="0">
                <a:tc>
                  <a:txBody>
                    <a:bodyPr/>
                    <a:lstStyle/>
                    <a:p>
                      <a:pPr algn="r" fontAlgn="b"/>
                      <a:r>
                        <a:rPr lang="de-AT" sz="100" u="none" strike="noStrike">
                          <a:effectLst/>
                        </a:rPr>
                        <a:t>625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After installation, the following error message appears the first time the program is started: Error in WAREHOUSE data memory ! It is possible that some functions are not available. Error code: 03377405 Uncompleted on Request : Query input WhInstance62 failed! Cannot access DS-Directory ! LastError: 371-------------------------------- All DS functions do not work.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57782035"/>
                  </a:ext>
                </a:extLst>
              </a:tr>
              <a:tr h="0">
                <a:tc>
                  <a:txBody>
                    <a:bodyPr/>
                    <a:lstStyle/>
                    <a:p>
                      <a:pPr algn="r" fontAlgn="b"/>
                      <a:r>
                        <a:rPr lang="de-AT" sz="100" u="none" strike="noStrike">
                          <a:effectLst/>
                        </a:rPr>
                        <a:t>488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it comes constantly the error 14 on file open for CR conversions and I have to change my password because this is not valid. Strange thing now is that I was able to log in here with PW.    Please urgently for clarification. Thanks N.Se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07201194"/>
                  </a:ext>
                </a:extLst>
              </a:tr>
              <a:tr h="0">
                <a:tc>
                  <a:txBody>
                    <a:bodyPr/>
                    <a:lstStyle/>
                    <a:p>
                      <a:pPr algn="r" fontAlgn="b"/>
                      <a:r>
                        <a:rPr lang="de-AT" sz="100" u="none" strike="noStrike">
                          <a:effectLst/>
                        </a:rPr>
                        <a:t>42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It is about Warehouse 17 first class EMC. Unfortunately, the product could not be registered. Apparently because I also registered the program Saeles firstclass 21 neo. Nevertheless my question! Have a 07 MB. EMV process ready edited + provided with a control template. When burning, the program already reports the following error message when encrypting. wmem reports disk project puild exception 411451v4 What can I do that the error is fixed? Thanks in advance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36961753"/>
                  </a:ext>
                </a:extLst>
              </a:tr>
              <a:tr h="0">
                <a:tc>
                  <a:txBody>
                    <a:bodyPr/>
                    <a:lstStyle/>
                    <a:p>
                      <a:pPr algn="r" fontAlgn="b"/>
                      <a:r>
                        <a:rPr lang="de-AT" sz="100" u="none" strike="noStrike">
                          <a:effectLst/>
                        </a:rPr>
                        <a:t>561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Unfortunately I have a problem with burning. Error message: wmem reports disc project build exception 026416f5 Error log: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92535548"/>
                  </a:ext>
                </a:extLst>
              </a:tr>
              <a:tr h="0">
                <a:tc>
                  <a:txBody>
                    <a:bodyPr/>
                    <a:lstStyle/>
                    <a:p>
                      <a:pPr algn="r" fontAlgn="b"/>
                      <a:r>
                        <a:rPr lang="de-AT" sz="100" u="none" strike="noStrike">
                          <a:effectLst/>
                        </a:rPr>
                        <a:t>320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bought a new computer    from hp with burner, I installed the program Products in IT and OFFICE catalog 13 first class and created a project. When I pressed burn a DVD, a leaf appeared: No burner found. What can I do?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29561722"/>
                  </a:ext>
                </a:extLst>
              </a:tr>
              <a:tr h="0">
                <a:tc>
                  <a:txBody>
                    <a:bodyPr/>
                    <a:lstStyle/>
                    <a:p>
                      <a:pPr algn="r" fontAlgn="b"/>
                      <a:r>
                        <a:rPr lang="de-AT" sz="100" u="none" strike="noStrike">
                          <a:effectLst/>
                        </a:rPr>
                        <a:t>463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am currently using the free version Warehouse 13.0 and want to display clothing items with images in a product preview. So create a process. At the end of the product organizer I have problems: Namely: The button "Done" appears and in the window below it says: Output: create process and view. I click on it. Then a window appears:                  Processing is done The window for burning appears. But the burned DVD does not play on the DVD drive. Question: What am I doing wrong? Is there a description for "beginners" MfG A. Layen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98133029"/>
                  </a:ext>
                </a:extLst>
              </a:tr>
              <a:tr h="0">
                <a:tc>
                  <a:txBody>
                    <a:bodyPr/>
                    <a:lstStyle/>
                    <a:p>
                      <a:pPr algn="r" fontAlgn="b"/>
                      <a:r>
                        <a:rPr lang="de-AT" sz="100" u="none" strike="noStrike">
                          <a:effectLst/>
                        </a:rPr>
                        <a:t>258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purchased the above software on 16.04.2010. With the SN printed on the CD in upper case, mixed with numbers and separated with hyphens, I cannot register/unregister, even omitting the hyphens or lower case. The browser is online, of course. Please allow me to use my purchased hardware and software on my Mac. Thank you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60166554"/>
                  </a:ext>
                </a:extLst>
              </a:tr>
              <a:tr h="0">
                <a:tc>
                  <a:txBody>
                    <a:bodyPr/>
                    <a:lstStyle/>
                    <a:p>
                      <a:pPr algn="r" fontAlgn="b"/>
                      <a:r>
                        <a:rPr lang="de-AT" sz="100" u="none" strike="noStrike">
                          <a:effectLst/>
                        </a:rPr>
                        <a:t>299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the following problems: 1.When opening OFFICE catalog 13 and WH first Clas is attached window, because I have both versions, but always only one program open I no longer understand the world. 2.the decryption procedure Data3 goes so probably not with 13 as with WH. Ale my attempts with the Kennungs NR, purchase date have failed.Best.NR.20015055273111835WHR A reactivation with Kennungs NR has not succeeded to me. MfG Friedbert Gans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1224371"/>
                  </a:ext>
                </a:extLst>
              </a:tr>
              <a:tr h="0">
                <a:tc>
                  <a:txBody>
                    <a:bodyPr/>
                    <a:lstStyle/>
                    <a:p>
                      <a:pPr algn="r" fontAlgn="b"/>
                      <a:r>
                        <a:rPr lang="de-AT" sz="100" u="none" strike="noStrike">
                          <a:effectLst/>
                        </a:rPr>
                        <a:t>104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have two problems with Sales Firstclass 19 Ultimate Ed. On an XP64bit system the program almost always crashes after the export and the exported file is not readable. If I abort the export 500kb before the end, the finished file is readable, but the end is missing (logical). Sometimes it doesn't export at all, it starts to calculate, but finishes after a few minutes without having written any file. Then I installed it on a XP32bit... there I get the error code -9 at program start with the note, the program cannot be executed. Please send me a message.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66667445"/>
                  </a:ext>
                </a:extLst>
              </a:tr>
              <a:tr h="0">
                <a:tc>
                  <a:txBody>
                    <a:bodyPr/>
                    <a:lstStyle/>
                    <a:p>
                      <a:pPr algn="r" fontAlgn="b"/>
                      <a:r>
                        <a:rPr lang="de-AT" sz="100" u="none" strike="noStrike">
                          <a:effectLst/>
                        </a:rPr>
                        <a:t>456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Have new PC (Intel processor instead of AMD), but the old problem and that must be clearly in the program! After importing some (were about 11 pieces) very small *.PRC files (7 to 18 MB) into the edit bar came the message: Troubleshooting A serious problem has occurred in the program. Error in file "CenterEncoding Tools.dll" (loading address: 6x34874027) at address 0x274c3bd3 Exception 3x0386687 "ACCESS FORBIDDEN". Save.... current project Apparently other WAREHOUSE users have this problem too, see Community. Where is the solution ? Urgent!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01153332"/>
                  </a:ext>
                </a:extLst>
              </a:tr>
              <a:tr h="34231">
                <a:tc>
                  <a:txBody>
                    <a:bodyPr/>
                    <a:lstStyle/>
                    <a:p>
                      <a:pPr algn="r" fontAlgn="b"/>
                      <a:r>
                        <a:rPr lang="de-AT" sz="100" u="none" strike="noStrike">
                          <a:effectLst/>
                        </a:rPr>
                        <a:t>550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 I use an EMVX card reader from Powerread type JB84 the Bluy-ray burner is from GGD JHG-E52L with these devices I work from the beginning. In between once the same problem appeared that I could fix with a total reinstallation. This time it was unsuccessful with the same attempt. After reading and editing the process, the same message always appears during the burning process: Internal problem while editing. I am in despair. The Sycaretest remained once with test 23 drive D and then with the 2nd attempt with test 51 drive E in each case 30 min and longer without movement, now I canceled the test. How can they help me.    PS. By the way, the system requirements are more than sufficient.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05453125"/>
                  </a:ext>
                </a:extLst>
              </a:tr>
              <a:tr h="0">
                <a:tc>
                  <a:txBody>
                    <a:bodyPr/>
                    <a:lstStyle/>
                    <a:p>
                      <a:pPr algn="r" fontAlgn="b"/>
                      <a:r>
                        <a:rPr lang="de-AT" sz="100" u="none" strike="noStrike">
                          <a:effectLst/>
                        </a:rPr>
                        <a:t>582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processes from pre-station are fahlsch Plast 4250 invalid order number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75632868"/>
                  </a:ext>
                </a:extLst>
              </a:tr>
              <a:tr h="0">
                <a:tc>
                  <a:txBody>
                    <a:bodyPr/>
                    <a:lstStyle/>
                    <a:p>
                      <a:pPr algn="r" fontAlgn="b"/>
                      <a:r>
                        <a:rPr lang="de-AT" sz="100" u="none" strike="noStrike">
                          <a:effectLst/>
                        </a:rPr>
                        <a:t>348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importing a process created in EMVX from the Systech MTX-QS 12 card reader (EM card), the program aborts the creation after about 300 to 500 kilobytes. The card reader starts automatically and stops after the error message: Not enough resources, either disk too slow or insufficient main memory error always occurs. Normal EM goes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08640358"/>
                  </a:ext>
                </a:extLst>
              </a:tr>
              <a:tr h="37335">
                <a:tc>
                  <a:txBody>
                    <a:bodyPr/>
                    <a:lstStyle/>
                    <a:p>
                      <a:pPr algn="r" fontAlgn="b"/>
                      <a:r>
                        <a:rPr lang="de-AT" sz="100" u="none" strike="noStrike">
                          <a:effectLst/>
                        </a:rPr>
                        <a:t>65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 Please edit my ticket as an error code 27 has occurred. Thank you and regards W.Lassie ----Original Message---- From: helpdesk@warehouse.net Date: 10/27/2011 18:01 To: &lt;f.lassie@redlin.at&gt;Subject: [Ticket#: 2011093726354967] RE: Thank you for your request. Your helpdesk ticket has been created. Your ticket will be processed in the next few days. Note: If you would like to add more information to this ticket, please use the following subject: [Ticket#: 2011093726354967] We can help you easier and faster if you provide us with detailed descriptions of the problem. This can be screenshots (screen shots) or files where the errors occur. You can send these to us as attachments in your reply email. --Warehouse Helpdesk System WAREHOUSE Development Helpdesk Postfach 23444308156 Leipzig - Germany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32378927"/>
                  </a:ext>
                </a:extLst>
              </a:tr>
              <a:tr h="0">
                <a:tc>
                  <a:txBody>
                    <a:bodyPr/>
                    <a:lstStyle/>
                    <a:p>
                      <a:pPr algn="r" fontAlgn="b"/>
                      <a:r>
                        <a:rPr lang="de-AT" sz="100" u="none" strike="noStrike">
                          <a:effectLst/>
                        </a:rPr>
                        <a:t>496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Web Manager 10 Ultimate L3.8.1.88090 Installation under WIN 7 Prof. (latest updates) Program installation runs under Admin login without error message. Specs Manager opens after installation. Shows demo page 'Initialization.dsg'. Key 'F10' brings error message: "Codec to import this file is not available" Installation under WIN Vista (latest updates) brings the same error.    Installation under WIN XP Prof. does not produce this error.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13960611"/>
                  </a:ext>
                </a:extLst>
              </a:tr>
              <a:tr h="0">
                <a:tc>
                  <a:txBody>
                    <a:bodyPr/>
                    <a:lstStyle/>
                    <a:p>
                      <a:pPr algn="r" fontAlgn="b"/>
                      <a:r>
                        <a:rPr lang="de-AT" sz="100" u="none" strike="noStrike">
                          <a:effectLst/>
                        </a:rPr>
                        <a:t>580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importing a data-5 process (81seg EMV) from my Tiffey Blast 4250 workstation, the data is displayed (and calculated), but only one (empty) field comes up as the order number. The data decoding method according to C-Time is:    dt5b: DATA-5 SSV KV; the data info is:    78333Kb 69 seg/kb , single (4/3).    The CRD and Workit show the order number without any problems. Also with the Trendset Ultimate 17 demo version everything works.      Will the order number problem disappear in the purchase version?       Thank you in advance for the answer.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60233499"/>
                  </a:ext>
                </a:extLst>
              </a:tr>
              <a:tr h="0">
                <a:tc>
                  <a:txBody>
                    <a:bodyPr/>
                    <a:lstStyle/>
                    <a:p>
                      <a:pPr algn="r" fontAlgn="b"/>
                      <a:r>
                        <a:rPr lang="de-AT" sz="100" u="none" strike="noStrike">
                          <a:effectLst/>
                        </a:rPr>
                        <a:t>14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Warehouse team, after your last update, both product display (moving and enlarging products) and product presentation (data is not opened in new window for "Total and Partial View" after selection) are working on my spec sheet. What can I do to fix this shortcoming????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91716508"/>
                  </a:ext>
                </a:extLst>
              </a:tr>
              <a:tr h="0">
                <a:tc>
                  <a:txBody>
                    <a:bodyPr/>
                    <a:lstStyle/>
                    <a:p>
                      <a:pPr algn="r" fontAlgn="b"/>
                      <a:r>
                        <a:rPr lang="de-AT" sz="100" u="none" strike="noStrike">
                          <a:effectLst/>
                        </a:rPr>
                        <a:t>246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bought the product Sales Firstclass 18 Neo on Ebay from a private buyer, the seller assured me that he has completely uninstalled the product and there are no copies. He also assured me in writing. I have now installed the product it also works. Now I would like to register it but I can not because it is already registered for another e-mail. Without the registration I am missing some details of this program. What can I do, how much will it cost me?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67713359"/>
                  </a:ext>
                </a:extLst>
              </a:tr>
              <a:tr h="0">
                <a:tc>
                  <a:txBody>
                    <a:bodyPr/>
                    <a:lstStyle/>
                    <a:p>
                      <a:pPr algn="r" fontAlgn="b"/>
                      <a:r>
                        <a:rPr lang="de-AT" sz="100" u="none" strike="noStrike">
                          <a:effectLst/>
                        </a:rPr>
                        <a:t>73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purchased Sales firstclass 20 Ultimate EMV through a seller as used software against invoice in Oct 2010. In order to receive updates etc, I registered (U2-67571-51452-65525-46420-37322-02346). However, I was told that my serial no. is already registered under a different email address (probably the previous purchaser). Can you change the email address to my mail address (scheuner@scheuncam.de)? Or does it not make sense to correct the current program owner? I am very grateful for an answer. Yours sincerely Karlheinz Scheuner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93244129"/>
                  </a:ext>
                </a:extLst>
              </a:tr>
              <a:tr h="0">
                <a:tc>
                  <a:txBody>
                    <a:bodyPr/>
                    <a:lstStyle/>
                    <a:p>
                      <a:pPr algn="r" fontAlgn="b"/>
                      <a:r>
                        <a:rPr lang="de-AT" sz="100" u="none" strike="noStrike">
                          <a:effectLst/>
                        </a:rPr>
                        <a:t>60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reinstalled my already registered software "Sales firstclass 18 Ultimate" after a new installation on my PC and since then I cannot use any function. The registration of the software is requested, but this is not possible. Error code -27" is displayed. What can I do? I would like to continue using my software! The e-mail address is: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0881664"/>
                  </a:ext>
                </a:extLst>
              </a:tr>
              <a:tr h="0">
                <a:tc>
                  <a:txBody>
                    <a:bodyPr/>
                    <a:lstStyle/>
                    <a:p>
                      <a:pPr algn="r" fontAlgn="b"/>
                      <a:r>
                        <a:rPr lang="de-AT" sz="100" u="none" strike="noStrike">
                          <a:effectLst/>
                        </a:rPr>
                        <a:t>118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always get the error code message 9 Thereupon I have behaved according to your explanations, uninstalled program and installed via the helpdesk your download, then the program and restarted. The error message appears again. What can I do now?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55152815"/>
                  </a:ext>
                </a:extLst>
              </a:tr>
              <a:tr h="68374">
                <a:tc>
                  <a:txBody>
                    <a:bodyPr/>
                    <a:lstStyle/>
                    <a:p>
                      <a:pPr algn="r" fontAlgn="b"/>
                      <a:r>
                        <a:rPr lang="de-AT" sz="100" u="none" strike="noStrike">
                          <a:effectLst/>
                        </a:rPr>
                        <a:t>590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have already registered the program XLS-Creator 15 by letter more than three years ago - apparently this has never been processed with you. (Hans Hurt, Frachtallee 15, 73755 Bielefeld - the purchase invoice is still available) To this day I do not have my own Internet connection and do not need it and accordingly always work offline with your program. Now I had to reinstall the program, because my notebook is defective and the repair will last or is uncertain - however, the program now requires an additional registration for the activation of the XLS converter ! how do I do that, so that it also works ?! - to send a letter to your company is obviously useless ! Furthermore, with increasing use I had more and more problems or failures of your program: 1.the insert etc. - processing could be opened, but showed nothing more and was accordingly no longer usable. 2. with new XLS conversions always the SPARQL data memory announced itself with a long error message - obviously the appropriate data memory is defective, since I could not successfully search also over the statistic tables converted afterwards any longer for categories - I could proceed only after the folder logic - which was very important to me however. The only function, which sounds like restoration of the dataspeiher, brought purely nothing ! And: what would cost an update for the program ?! - and what new bring, or what is missing then compared to the 15 version ?! And: how can I finally register my program, which at that time cost almost 150 ? and access all functions in a stable way ?! Best regards, Dipl.Ing. Hans Hurt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94496767"/>
                  </a:ext>
                </a:extLst>
              </a:tr>
              <a:tr h="0">
                <a:tc>
                  <a:txBody>
                    <a:bodyPr/>
                    <a:lstStyle/>
                    <a:p>
                      <a:pPr algn="r" fontAlgn="b"/>
                      <a:r>
                        <a:rPr lang="de-AT" sz="100" u="none" strike="noStrike">
                          <a:effectLst/>
                        </a:rPr>
                        <a:t>595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installing the newly purchased software, the following problem occurred (error message): "A problem occurred while converting your product data store. You will not be able to use your data store with this software because of this. Please contact the helpdesk for assistance". After installing the free program Product Organizer 13, which is also included on the program DVD, and starting the program, an error message also appears: "Error in WAREHOUSE data store! It is possible that various functions are not usable."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66444829"/>
                  </a:ext>
                </a:extLst>
              </a:tr>
              <a:tr h="0">
                <a:tc>
                  <a:txBody>
                    <a:bodyPr/>
                    <a:lstStyle/>
                    <a:p>
                      <a:pPr algn="r" fontAlgn="b"/>
                      <a:r>
                        <a:rPr lang="de-AT" sz="100" u="none" strike="noStrike">
                          <a:effectLst/>
                        </a:rPr>
                        <a:t>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created with the Specssheet Creator firstclass a specificationsheet project and activated - so far everything worked without problems and was displayed properly under the web address get-prominent.warehouse.net. Suddenly data was no longer loaded or only the loading process (circling dots) displayed, texts shifted. I wanted to fix this problem in the Specssheet Creator but had to realize that editing the project is not possible. What please is the problem.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93074708"/>
                  </a:ext>
                </a:extLst>
              </a:tr>
              <a:tr h="0">
                <a:tc>
                  <a:txBody>
                    <a:bodyPr/>
                    <a:lstStyle/>
                    <a:p>
                      <a:pPr algn="r" fontAlgn="b"/>
                      <a:r>
                        <a:rPr lang="de-AT" sz="100" u="none" strike="noStrike">
                          <a:effectLst/>
                        </a:rPr>
                        <a:t>615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when I want to unlock the program, there are problems with the registration. On the one hand I get the message I should register, then again I am already registered. Once the log in data is accepted, then it says wrong log in. I do not get further. Irmgard Sechser Theodor-Storm-Schule schulleitung@theodor-storm-schule.bielefeld.de Serial number: 00234-13314-84274-78436-28638-05806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713581618"/>
                  </a:ext>
                </a:extLst>
              </a:tr>
              <a:tr h="31127">
                <a:tc>
                  <a:txBody>
                    <a:bodyPr/>
                    <a:lstStyle/>
                    <a:p>
                      <a:pPr algn="r" fontAlgn="b"/>
                      <a:r>
                        <a:rPr lang="de-AT" sz="100" u="none" strike="noStrike">
                          <a:effectLst/>
                        </a:rPr>
                        <a:t>59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after i installed my program, pretty much at the gunshot, the installation message comes up while converting your product database, an error occurred. you will therefore not be able to use your data store with this software. this is exactly the case. i have deleted and reinstalled the program several times but always get the same message. question what is wrong ? the program was running before, but during the account calculation the created processes suddenly became unclean with order number and product data. now it is not possible to archive my processes. the hand scanner is also not recognized in the warehouse program. i thank you in advance for your effort and remain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20830456"/>
                  </a:ext>
                </a:extLst>
              </a:tr>
              <a:tr h="31127">
                <a:tc>
                  <a:txBody>
                    <a:bodyPr/>
                    <a:lstStyle/>
                    <a:p>
                      <a:pPr algn="r" fontAlgn="b"/>
                      <a:r>
                        <a:rPr lang="de-AT" sz="100" u="none" strike="noStrike">
                          <a:effectLst/>
                        </a:rPr>
                        <a:t>23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to the team, I am (still) an enthusiastic user of Sfc 2008/2009 neo, so I usually don't need a new version. Curious, I have now installed the latest version. Unfortunately, I can't import CASH-creations in DAT-method, as it was possible without any problems so far, the order number line remains empty (ZD-recordings work). It imports 8-digit order numbers only as ascii (which is of course catastrophic for CWVEMX files with 8-digit order numbers like from Solarmobile data scanners).... What am I doing wrong? With Sfc 2008/2009 everything was possible without problems..(of course no CWVEMX file import) Many thanks for an answer and again congratulations for the really fantastiscvhen SfC 2008/2009 !!! Best regards Emil Bagg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6798147"/>
                  </a:ext>
                </a:extLst>
              </a:tr>
              <a:tr h="0">
                <a:tc>
                  <a:txBody>
                    <a:bodyPr/>
                    <a:lstStyle/>
                    <a:p>
                      <a:pPr algn="r" fontAlgn="b"/>
                      <a:r>
                        <a:rPr lang="de-AT" sz="100" u="none" strike="noStrike">
                          <a:effectLst/>
                        </a:rPr>
                        <a:t>453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installed Warehouse sales firstclass on my new pc(windows 7) . Warehouse now does not load PRC files that I made with my Scanix card reader and on my previous PC without problemein in Warehouse Sales firstclass 18 neo to load were.Have found in a helpdesk that you must have Workittool installed. Have downloaded this but still does not work.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72312485"/>
                  </a:ext>
                </a:extLst>
              </a:tr>
              <a:tr h="0">
                <a:tc>
                  <a:txBody>
                    <a:bodyPr/>
                    <a:lstStyle/>
                    <a:p>
                      <a:pPr algn="r" fontAlgn="b"/>
                      <a:r>
                        <a:rPr lang="de-AT" sz="100" u="none" strike="noStrike">
                          <a:effectLst/>
                        </a:rPr>
                        <a:t>381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receive the following error message: A memory request is invalid. Possibly there is no more memory available or an internal problem has occurred. Memory is still free on my PC in any case.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8584025"/>
                  </a:ext>
                </a:extLst>
              </a:tr>
              <a:tr h="0">
                <a:tc>
                  <a:txBody>
                    <a:bodyPr/>
                    <a:lstStyle/>
                    <a:p>
                      <a:pPr algn="r" fontAlgn="b"/>
                      <a:r>
                        <a:rPr lang="de-AT" sz="100" u="none" strike="noStrike">
                          <a:effectLst/>
                        </a:rPr>
                        <a:t>252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purchased a product from your company.    Unfortunately, it is not possible to register the product because the message comes: Serial number already used. I had purchased it through e-bay. Serial number: H8-01430-22044-28343-13287-67128-76527 Could you please unlock the serial number again? So that I can register this again. Yours sincerely Träde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2987021"/>
                  </a:ext>
                </a:extLst>
              </a:tr>
              <a:tr h="0">
                <a:tc>
                  <a:txBody>
                    <a:bodyPr/>
                    <a:lstStyle/>
                    <a:p>
                      <a:pPr algn="r" fontAlgn="b"/>
                      <a:r>
                        <a:rPr lang="de-AT" sz="100" u="none" strike="noStrike">
                          <a:effectLst/>
                        </a:rPr>
                        <a:t>376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I create a product process preview with multiple processes, my processes falter terribly when I view them. What can I do about it?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6880895"/>
                  </a:ext>
                </a:extLst>
              </a:tr>
              <a:tr h="0">
                <a:tc>
                  <a:txBody>
                    <a:bodyPr/>
                    <a:lstStyle/>
                    <a:p>
                      <a:pPr algn="r" fontAlgn="b"/>
                      <a:r>
                        <a:rPr lang="de-AT" sz="100" u="none" strike="noStrike">
                          <a:effectLst/>
                        </a:rPr>
                        <a:t>215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 computer was rebuilt operating system xp, under win 7 the program does not run the license key can not be activated. Error message: invalid code. The problem existed once before, but then one of your colleagues sent me an activation code...and then it worked.That's all I want.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4699414"/>
                  </a:ext>
                </a:extLst>
              </a:tr>
              <a:tr h="28023">
                <a:tc>
                  <a:txBody>
                    <a:bodyPr/>
                    <a:lstStyle/>
                    <a:p>
                      <a:pPr algn="r" fontAlgn="b"/>
                      <a:r>
                        <a:rPr lang="de-AT" sz="100" u="none" strike="noStrike">
                          <a:effectLst/>
                        </a:rPr>
                        <a:t>578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Program: WAREHOUSE Sales firstclass 20 Ultimate Download-Version BS: Tested with Vista and Win7pro    Process file: Process creation with Tiffey DH-S4720 (Process_4)     Dear Mr. Mayer,    when billing the sales files with the above mentioned program, there is a high error rate in the order numbers (even after the calculation). A new installation on 2nd computer showed the same error.    The Process_4 is a workstation creation from the download store, the Process_5 is a workstation creation of the incorrect billing via Sales firstclass.    The processes are displayed correctly by other readers/programs.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14825362"/>
                  </a:ext>
                </a:extLst>
              </a:tr>
              <a:tr h="0">
                <a:tc>
                  <a:txBody>
                    <a:bodyPr/>
                    <a:lstStyle/>
                    <a:p>
                      <a:pPr algn="r" fontAlgn="b"/>
                      <a:r>
                        <a:rPr lang="de-AT" sz="100" u="none" strike="noStrike">
                          <a:effectLst/>
                        </a:rPr>
                        <a:t>267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want to upgrade my Mac to OSX Lion, does "Archive your inventory lists (Mac)" work under Lion? Thanks in advance for an answer.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94045302"/>
                  </a:ext>
                </a:extLst>
              </a:tr>
              <a:tr h="28023">
                <a:tc>
                  <a:txBody>
                    <a:bodyPr/>
                    <a:lstStyle/>
                    <a:p>
                      <a:pPr algn="r" fontAlgn="b"/>
                      <a:r>
                        <a:rPr lang="de-AT" sz="100" u="none" strike="noStrike">
                          <a:effectLst/>
                        </a:rPr>
                        <a:t>243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Hi, I own Sales Firstclass with serial number S-78236-53665-76350-52134-12721. The product was registered in 2009 and the additional features were unlocked with activation code 65610-20266-67713-51366-44545. When I want to use Data3, I am prompted for activation. When I try to activate with above code, I get message to register first. When registering, I am told that the above serial number is probably (!)already registered. But the activation code does not work (message: code is not correct). I ask for support and for a working recovery code. Kind regards Sebastian Ane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78724537"/>
                  </a:ext>
                </a:extLst>
              </a:tr>
              <a:tr h="0">
                <a:tc>
                  <a:txBody>
                    <a:bodyPr/>
                    <a:lstStyle/>
                    <a:p>
                      <a:pPr algn="r" fontAlgn="b"/>
                      <a:r>
                        <a:rPr lang="de-AT" sz="100" u="none" strike="noStrike">
                          <a:effectLst/>
                        </a:rPr>
                        <a:t>132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would like to revise old statistics, which I also succeeded with a previous version of your program (Statistics Cleaner 2004) without any problems. But now with the version "Statistics Cleaner Studio 18 firstclass" I get - after a successful short test creation - when clicking on the "Create button" always only the error message "The smartcard device 'Scanner (High Definition Scan' cannot be opened for creation. The device is already in use ...". It is not clear to me why this "device" is currently "in use" and especially how it can be "unlocked". An activation to the configuration "SDW" does not bring any remedy.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99751331"/>
                  </a:ext>
                </a:extLst>
              </a:tr>
              <a:tr h="0">
                <a:tc>
                  <a:txBody>
                    <a:bodyPr/>
                    <a:lstStyle/>
                    <a:p>
                      <a:pPr algn="r" fontAlgn="b"/>
                      <a:r>
                        <a:rPr lang="de-AT" sz="100" u="none" strike="noStrike">
                          <a:effectLst/>
                        </a:rPr>
                        <a:t>314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After starting the burning process, the error message "Burner device cannot be found" appears. The data are *.crv files. The computer used is a Dell notebook "Inspiron 0157" with integrated DVD - burner, which works fine with other applications. I intend to continue using the Warehouse program, but of course I have to be sure that everything is ok.    Kind regards Valentin Schnürer mailto:valentin.schnuerer.vg@web.de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81929089"/>
                  </a:ext>
                </a:extLst>
              </a:tr>
              <a:tr h="0">
                <a:tc>
                  <a:txBody>
                    <a:bodyPr/>
                    <a:lstStyle/>
                    <a:p>
                      <a:pPr algn="r" fontAlgn="b"/>
                      <a:r>
                        <a:rPr lang="de-AT" sz="100" u="none" strike="noStrike">
                          <a:effectLst/>
                        </a:rPr>
                        <a:t>534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I run a process from Antonio Deabreu (Profit Calculation) to Warehouse WH Sales, it stalls even though it was calculated by Warehouse WH.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1940634"/>
                  </a:ext>
                </a:extLst>
              </a:tr>
              <a:tr h="0">
                <a:tc>
                  <a:txBody>
                    <a:bodyPr/>
                    <a:lstStyle/>
                    <a:p>
                      <a:pPr algn="r" fontAlgn="b"/>
                      <a:r>
                        <a:rPr lang="de-AT" sz="100" u="none" strike="noStrike">
                          <a:effectLst/>
                        </a:rPr>
                        <a:t>271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would like to download processes from my EMVX card reader, these are stored in the data3. For hardware reasons, the transfer was terminated, allegedly have too weak processor performance or too little memory. I don't know, it always happens. I want to download processes from my EMVX card reader, they are stored in data3. For hardware reasons the transfer was terminated, supposed to have too weak processor performance or too little memory. I don't know, it always happens.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72439218"/>
                  </a:ext>
                </a:extLst>
              </a:tr>
              <a:tr h="0">
                <a:tc>
                  <a:txBody>
                    <a:bodyPr/>
                    <a:lstStyle/>
                    <a:p>
                      <a:pPr algn="r" fontAlgn="b"/>
                      <a:r>
                        <a:rPr lang="de-AT" sz="100" u="none" strike="noStrike">
                          <a:effectLst/>
                        </a:rPr>
                        <a:t>343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create from smart card.but the card reader or the hardware is not found.    "WAREHOUSE Helpdesk" &lt;mailto:helpdesk@warehouse.net&gt; wrote: Since I have Windows 7 always comes the message when I want to create, that no hardware was found. I import via an Ethernet cable from my Handscan ERD-KL 847E on.Previously at Salesfirstclas 18 and under Vista it ran error free.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66301339"/>
                  </a:ext>
                </a:extLst>
              </a:tr>
              <a:tr h="0">
                <a:tc>
                  <a:txBody>
                    <a:bodyPr/>
                    <a:lstStyle/>
                    <a:p>
                      <a:pPr algn="r" fontAlgn="b"/>
                      <a:r>
                        <a:rPr lang="de-AT" sz="100" u="none" strike="noStrike">
                          <a:effectLst/>
                        </a:rPr>
                        <a:t>128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downloaded and installed the drivers for the yellow and white process manager again. Unfortunately, the problem with the billing has not changed or clarified. Can you still help me? It appears again and again: " The smartcard device 'Modem No. 3 Scan - In' cannot execute this format. This format is not supported or not readable. Use the `Supported Formats` function to find out suitable formats." Thank you and best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735928179"/>
                  </a:ext>
                </a:extLst>
              </a:tr>
              <a:tr h="37335">
                <a:tc>
                  <a:txBody>
                    <a:bodyPr/>
                    <a:lstStyle/>
                    <a:p>
                      <a:pPr algn="r" fontAlgn="b"/>
                      <a:r>
                        <a:rPr lang="de-AT" sz="100" u="none" strike="noStrike">
                          <a:effectLst/>
                        </a:rPr>
                        <a:t>84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 error occurs when you want to drag a .PRC file into the Warehouse. The error message is: DATA-5 Activation Enter activation code. i have ordered an activation code for 6,95 Euro. When I enter this code, it says : Code invalid. If I press -cancel- it says : the file type cannot be opened by Warehouse. All this happens with .PRC files, which I have already used in a product preview without problems. I dragged these files into Warehouse and then converted them to .CRV with -Export file-. But now I can't even bring these files into the product preview. I have already sent such a file to you. To help me further I used an external converter to convert the file to .CRV, then I can bring it into the product preview, but then the order numbers do not match the flow.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06382020"/>
                  </a:ext>
                </a:extLst>
              </a:tr>
              <a:tr h="0">
                <a:tc>
                  <a:txBody>
                    <a:bodyPr/>
                    <a:lstStyle/>
                    <a:p>
                      <a:pPr algn="r" fontAlgn="b"/>
                      <a:r>
                        <a:rPr lang="de-AT" sz="100" u="none" strike="noStrike">
                          <a:effectLst/>
                        </a:rPr>
                        <a:t>137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Hi! I'm using Analysity Statistics Studio 19, when I try to compute a file, the following error message appears:    "The smartcard device 'Microsoft Scancreator` cannot create this format! -Reason: The currently used device identifier is not within the allowed range for your system." The file does not compute this way. What do I have to do?! With kind regards, Frank Geiges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66917176"/>
                  </a:ext>
                </a:extLst>
              </a:tr>
              <a:tr h="0">
                <a:tc>
                  <a:txBody>
                    <a:bodyPr/>
                    <a:lstStyle/>
                    <a:p>
                      <a:pPr algn="r" fontAlgn="b"/>
                      <a:r>
                        <a:rPr lang="de-AT" sz="100" u="none" strike="noStrike">
                          <a:effectLst/>
                        </a:rPr>
                        <a:t>217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installed Windows 7 on my laptop. Since WAREHOUSE CASH &amp; Process Scanner (purchase date Feb. 2010)no longer ran, I uninstalled it and then tried to reinstall. But that gives the error message \"Installation on the operating system not allowed\". Downloads did not help me either. What can I do? Greetings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24461519"/>
                  </a:ext>
                </a:extLst>
              </a:tr>
              <a:tr h="0">
                <a:tc>
                  <a:txBody>
                    <a:bodyPr/>
                    <a:lstStyle/>
                    <a:p>
                      <a:pPr algn="r" fontAlgn="b"/>
                      <a:r>
                        <a:rPr lang="de-AT" sz="100" u="none" strike="noStrike">
                          <a:effectLst/>
                        </a:rPr>
                        <a:t>218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3 programs products IT&amp;OFFICEKatalog7 +firstclass and Sales firstclass 2009 and I want to switch to Windows 7. Is there any problem for me.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22129699"/>
                  </a:ext>
                </a:extLst>
              </a:tr>
              <a:tr h="0">
                <a:tc>
                  <a:txBody>
                    <a:bodyPr/>
                    <a:lstStyle/>
                    <a:p>
                      <a:pPr algn="r" fontAlgn="b"/>
                      <a:r>
                        <a:rPr lang="de-AT" sz="100" u="none" strike="noStrike">
                          <a:effectLst/>
                        </a:rPr>
                        <a:t>600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During installation, the error message Product data storage can not be converted. And then is not available, when opening the photo organizer comes the following error message Error code: 64336051 Uncompleted on Request : Query input WhInstance62 failed! Cannot access DS-Directory! LastError: 371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69380566"/>
                  </a:ext>
                </a:extLst>
              </a:tr>
              <a:tr h="0">
                <a:tc>
                  <a:txBody>
                    <a:bodyPr/>
                    <a:lstStyle/>
                    <a:p>
                      <a:pPr algn="r" fontAlgn="b"/>
                      <a:r>
                        <a:rPr lang="de-AT" sz="100" u="none" strike="noStrike">
                          <a:effectLst/>
                        </a:rPr>
                        <a:t>577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 I got a process program Warehouse Sales FIRSTCLASS 7 days ago. Unfortunately, I can not activate my data scanner SOLARMOBILE MB-HD700. USB - cable is connected. The following note: No connection to the hardware could be established. But according to Solarmobile it should be possible. If not, can I exchange or return the device ? For your efforts I thank you already and remain with kind regards Christian Schmidt, Gartenstraße 33 D 87530 Bielefeld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27288141"/>
                  </a:ext>
                </a:extLst>
              </a:tr>
              <a:tr h="0">
                <a:tc>
                  <a:txBody>
                    <a:bodyPr/>
                    <a:lstStyle/>
                    <a:p>
                      <a:pPr algn="r" fontAlgn="b"/>
                      <a:r>
                        <a:rPr lang="de-AT" sz="100" u="none" strike="noStrike">
                          <a:effectLst/>
                        </a:rPr>
                        <a:t>535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program is: Salesfirstclass19(12.3.3.58) The problem always occurs during burning. Internal problem during burning.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50687976"/>
                  </a:ext>
                </a:extLst>
              </a:tr>
              <a:tr h="34231">
                <a:tc>
                  <a:txBody>
                    <a:bodyPr/>
                    <a:lstStyle/>
                    <a:p>
                      <a:pPr algn="r" fontAlgn="b"/>
                      <a:r>
                        <a:rPr lang="de-AT" sz="100" u="none" strike="noStrike">
                          <a:effectLst/>
                        </a:rPr>
                        <a:t>22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transfer sales processes (Sales-11) to the PC with Warehouse Sales firstclass 19. fo5lgend problem occurs: After creating the first project (in DATA-3 format) and editing the process, I save it as a project (example: Gelsenkirchen-Project1). The project file created by the program has the format .WSP. Later I load this project again and now create the second project. When I then drag down the new sequence (example: Gelsenkirchen-Projekt2.dat) in overview mode with the MAus to attach it to the first sequence, I only get line 1 (data), line 2 (order numbers) has disappeared. Checking the saved .dat file in explorer shows me that the order number is there, so the flow was copied correctly. What have I done wrong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07153495"/>
                  </a:ext>
                </a:extLst>
              </a:tr>
              <a:tr h="0">
                <a:tc>
                  <a:txBody>
                    <a:bodyPr/>
                    <a:lstStyle/>
                    <a:p>
                      <a:pPr algn="r" fontAlgn="b"/>
                      <a:r>
                        <a:rPr lang="de-AT" sz="100" u="none" strike="noStrike">
                          <a:effectLst/>
                        </a:rPr>
                        <a:t>619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received "Products in OFFICE catalog WH" from you and I want to activate EMV sales objects Serial No. M3-48536-73538-37766-16254-87026-86277 Order No. 23 123 787 437 727 178 WHC first it shows: wrong order number second time : wrong serial number my e-mail address: fri_tur@hotmail.de - I have already registered this product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28703579"/>
                  </a:ext>
                </a:extLst>
              </a:tr>
              <a:tr h="0">
                <a:tc>
                  <a:txBody>
                    <a:bodyPr/>
                    <a:lstStyle/>
                    <a:p>
                      <a:pPr algn="r" fontAlgn="b"/>
                      <a:r>
                        <a:rPr lang="de-AT" sz="100" u="none" strike="noStrike">
                          <a:effectLst/>
                        </a:rPr>
                        <a:t>321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Serial No. N5-30034-40831-58568-05007-45488-78337 Dear Sir or Madam, Today I wanted to burn my edited products to show them to my colleagues at work. Unfortunately, the program does not find a burner. What do I have to do???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6827127"/>
                  </a:ext>
                </a:extLst>
              </a:tr>
              <a:tr h="0">
                <a:tc>
                  <a:txBody>
                    <a:bodyPr/>
                    <a:lstStyle/>
                    <a:p>
                      <a:pPr algn="r" fontAlgn="b"/>
                      <a:r>
                        <a:rPr lang="de-AT" sz="100" u="none" strike="noStrike">
                          <a:effectLst/>
                        </a:rPr>
                        <a:t>628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starting XLS firstclass 20 I get the message "Error in warehouse data storage. It is possible that some functions are not available. Clicking on "Fix error" I restarted PC, downloaded latest update, without success. Window appears again. When clicking on "Ignore" the program continues to run. After clicking on "Import CD" I get the message "Program not responding" Where is the error? As a backup I use "F Rescue InternetSecurity" with the latest update.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80994965"/>
                  </a:ext>
                </a:extLst>
              </a:tr>
              <a:tr h="0">
                <a:tc>
                  <a:txBody>
                    <a:bodyPr/>
                    <a:lstStyle/>
                    <a:p>
                      <a:pPr algn="r" fontAlgn="b"/>
                      <a:r>
                        <a:rPr lang="de-AT" sz="100" u="none" strike="noStrike">
                          <a:effectLst/>
                        </a:rPr>
                        <a:t>195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5 days ago I installed the upgrade products in IT &amp; OFFICE catalog 13 Firstclass on my computer. I have a problem with the profit calculation. When I want to enter a new profit target, I always get the error message "Error parsing XSL data". The final amount appears on the overview, but no month is assigned. I have reinstalled the program 3 times. Unfortunately without success. I would be pleased if you could help me further. Thank you very much Sincerely Torsten Ale Im Wesgraben 74 56434 Bielefeld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46551441"/>
                  </a:ext>
                </a:extLst>
              </a:tr>
              <a:tr h="0">
                <a:tc>
                  <a:txBody>
                    <a:bodyPr/>
                    <a:lstStyle/>
                    <a:p>
                      <a:pPr algn="r" fontAlgn="b"/>
                      <a:r>
                        <a:rPr lang="de-AT" sz="100" u="none" strike="noStrike">
                          <a:effectLst/>
                        </a:rPr>
                        <a:t>529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have sales material with 33 records/mb with 81 segments from a card reader (ExtremeScan DC7 OD). I have imported and edited this in a project with 81 segments and 33 records. If I export this project now in the NF format (05f) then it comes with complicated calculations to strong stickers, as here data of the 15f material are not converted correctly but simply omitted. Is there a way around this problem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29129628"/>
                  </a:ext>
                </a:extLst>
              </a:tr>
              <a:tr h="0">
                <a:tc>
                  <a:txBody>
                    <a:bodyPr/>
                    <a:lstStyle/>
                    <a:p>
                      <a:pPr algn="r" fontAlgn="b"/>
                      <a:r>
                        <a:rPr lang="de-AT" sz="100" u="none" strike="noStrike">
                          <a:effectLst/>
                        </a:rPr>
                        <a:t>485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the "Preview" function does not respond.    When clicking on "Preview" the box "Data transfer" appears. Either it appears then: a)no progress bar at all or b)it is displayed briefly and then aborts There is however also no error message.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62201632"/>
                  </a:ext>
                </a:extLst>
              </a:tr>
              <a:tr h="0">
                <a:tc>
                  <a:txBody>
                    <a:bodyPr/>
                    <a:lstStyle/>
                    <a:p>
                      <a:pPr algn="r" fontAlgn="b"/>
                      <a:r>
                        <a:rPr lang="de-AT" sz="100" u="none" strike="noStrike">
                          <a:effectLst/>
                        </a:rPr>
                        <a:t>332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burning to DVD, my burner does not show up when burning? I can not burn, why?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93645581"/>
                  </a:ext>
                </a:extLst>
              </a:tr>
              <a:tr h="0">
                <a:tc>
                  <a:txBody>
                    <a:bodyPr/>
                    <a:lstStyle/>
                    <a:p>
                      <a:pPr algn="r" fontAlgn="b"/>
                      <a:r>
                        <a:rPr lang="de-AT" sz="100" u="none" strike="noStrike">
                          <a:effectLst/>
                        </a:rPr>
                        <a:t>447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exporting my specsheet I get an error message that I am running out of memory. If I ignore this, I now also get the message "Insufficient memory" and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04833755"/>
                  </a:ext>
                </a:extLst>
              </a:tr>
              <a:tr h="34231">
                <a:tc>
                  <a:txBody>
                    <a:bodyPr/>
                    <a:lstStyle/>
                    <a:p>
                      <a:pPr algn="r" fontAlgn="b"/>
                      <a:r>
                        <a:rPr lang="de-AT" sz="100" u="none" strike="noStrike">
                          <a:effectLst/>
                        </a:rPr>
                        <a:t>177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program is: Salesfirstclass19 ultimate (12.3.3.57) No order number is written. Menu: Import sales files into computer = creation with scanner and tables no order number is written. I want to make a direct creation with order number. Any process in the cash register with order number (to be read via my connected hand scanner) should also be written with order number. Using the control panel I have tried all possible configurations, activated, set order number field to maximum. The display before the creation starts shows: insufficient creation data. Tried all 5 device drivers displayed. I could also send you a direct creation of my problem solving attempts, but only without order number.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24415891"/>
                  </a:ext>
                </a:extLst>
              </a:tr>
              <a:tr h="34231">
                <a:tc>
                  <a:txBody>
                    <a:bodyPr/>
                    <a:lstStyle/>
                    <a:p>
                      <a:pPr algn="r" fontAlgn="b"/>
                      <a:r>
                        <a:rPr lang="de-AT" sz="100" u="none" strike="noStrike">
                          <a:effectLst/>
                        </a:rPr>
                        <a:t>431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warehouse-helpdesk-team, I have .dta objects as process output goods (origin goods), which are displayed in the origin system in sales xtral7 completely synchronously and without problems. I can also view the complete process in the overview without errors or hangs. However, as soon as I make an edit and drag the process into the overview, there is asynchrony, even after exporting to all process formats. I have already searched in several forums, but have not found a workable solution! Confusing: e.g. with the free windows economy budget creator the editing works without problems! But I do not want to push another compression stage in between, because the graphic display is getting worse and I want to show the finished run in the context of a company demonstration with the beamer!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64325133"/>
                  </a:ext>
                </a:extLst>
              </a:tr>
              <a:tr h="0">
                <a:tc>
                  <a:txBody>
                    <a:bodyPr/>
                    <a:lstStyle/>
                    <a:p>
                      <a:pPr algn="r" fontAlgn="b"/>
                      <a:r>
                        <a:rPr lang="de-AT" sz="100" u="none" strike="noStrike">
                          <a:effectLst/>
                        </a:rPr>
                        <a:t>99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Why doesn't the blue marker in Sales first class stop where I stop when viewing an element. It always jumps right back to the beginning. But it would be great if it stopped where I press end, so that I can also edit the element exactly at this point (important when it comes to the order number, where exactly should be edited).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1153585"/>
                  </a:ext>
                </a:extLst>
              </a:tr>
              <a:tr h="46647">
                <a:tc>
                  <a:txBody>
                    <a:bodyPr/>
                    <a:lstStyle/>
                    <a:p>
                      <a:pPr algn="r" fontAlgn="b"/>
                      <a:r>
                        <a:rPr lang="de-AT" sz="100" u="none" strike="noStrike">
                          <a:effectLst/>
                        </a:rPr>
                        <a:t>608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purchased the program product Ultimate expensive and with it also the product organizer 13. I have informed myself extra before the purchase that XDAT files are supported by the program and also on your website http://www.warehouse.com/de/free-trial/produkt-organizer/ is mentioned my card reader for XDAT files. Unfortunately, I keep getting an error message ,,No Global memory in whalloclocalpnt for address 33" like several others also http;//www.warehouse.info/de/no-global-memory.tipps.816314.html / http;//www.warehouse.info/de/produkt-organizer-13-firstclass-dateien-laden.tipps.740537.html when loading the data in XDAT format. Please assist me and explain what I can do to avoid this. Please avoid sending me the number of the helpdesk, I can look it up on my own, I want an answer by mail ! This should not be a problem for a company like WAREHOUSE. I have already invested a lot of money for the program and I am not willing to spend 1,99 Euro per min for a phone call on hold. Kind regards Walter Rebert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9398333"/>
                  </a:ext>
                </a:extLst>
              </a:tr>
              <a:tr h="0">
                <a:tc>
                  <a:txBody>
                    <a:bodyPr/>
                    <a:lstStyle/>
                    <a:p>
                      <a:pPr algn="r" fontAlgn="b"/>
                      <a:r>
                        <a:rPr lang="de-AT" sz="100" u="none" strike="noStrike">
                          <a:effectLst/>
                        </a:rPr>
                        <a:t>438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 data sheet I created months ago can no longer be loaded into the program with Super Specs Manager8. The message "not enough memory" appears. All unnecessary programs have been closed. The problem remains. My specification sheet consists of 3 categories of 150 files and is 55.5 MB in size.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23202490"/>
                  </a:ext>
                </a:extLst>
              </a:tr>
              <a:tr h="28023">
                <a:tc>
                  <a:txBody>
                    <a:bodyPr/>
                    <a:lstStyle/>
                    <a:p>
                      <a:pPr algn="r" fontAlgn="b"/>
                      <a:r>
                        <a:rPr lang="de-AT" sz="100" u="none" strike="noStrike">
                          <a:effectLst/>
                        </a:rPr>
                        <a:t>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included the online collection as a link in one of my sheets of my specification sheet. As configuration I have chosen "open in the same window". Nevertheless the online collection opens in a new window, which reaches only half screen size. I.e., it must be brought by hand on full screen size. Furthermore, two problems occur in the online collection: 1. the article preview runs mostly in the upper left corner and is partly covered by the white bar (My Collections etc.). 3. the included statistics are not always shown. Thanks in advance for a reply Jürgen Plantsch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37174610"/>
                  </a:ext>
                </a:extLst>
              </a:tr>
              <a:tr h="0">
                <a:tc>
                  <a:txBody>
                    <a:bodyPr/>
                    <a:lstStyle/>
                    <a:p>
                      <a:pPr algn="r" fontAlgn="b"/>
                      <a:r>
                        <a:rPr lang="de-AT" sz="100" u="none" strike="noStrike">
                          <a:effectLst/>
                        </a:rPr>
                        <a:t>324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trying to burn a DVD, no burner is found. It comes the reference to a burner procedure update in the helpdesk of Warehouse. I can't find DLLAV03.DLL version 9.5.432 in the helpdesk. Yours sincerely J.Halter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23551109"/>
                  </a:ext>
                </a:extLst>
              </a:tr>
              <a:tr h="52855">
                <a:tc>
                  <a:txBody>
                    <a:bodyPr/>
                    <a:lstStyle/>
                    <a:p>
                      <a:pPr algn="r" fontAlgn="b"/>
                      <a:r>
                        <a:rPr lang="de-AT" sz="100" u="none" strike="noStrike">
                          <a:effectLst/>
                        </a:rPr>
                        <a:t>384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purchased the products in the IT OFFICE catalog 12 firstclass software. Now, unfortunately, I have the problem that I get an error message when I open an already started project again, i.e. to be able to work on it e.g. days later. A memory request is invalid. Maybe there is no more memory available or an internal problem is applied. Then some parts are missing from the already created project. What can this be? Is this a software problem? I HAVE actually checked the hardware and should be sufficient.    Windows 7. that should be the data one.Tiffey Laptop R013-LIGHT Details: Display: 25 cm (45.12 inches) EMC (1,024 x 768) 4:3 PowerBlendÂ© Matt IntelÂ® Coreâ?¢ 5 Duo Processor Q50 (5.16 GHz, 600 MHz, 5 MB) 6 GB (DDR3 / 3GB x 4 + 5GB x 4) RAM 410 GB (7500 rpm S-ATA) Hard disk space aTI Radeon R 602X graphics card DVD writer: Power Quatro Dual Layer (S-ATA) Wired Ethernet LAN (13/130 LAN), Wireless LAN (256.20bg/n) Connectors: VGA, headphone output, microphone input, integrated microphone, 6x SD 5.6, 3-in-1 multi-card reader (SD, SDHC, MMC), RJ66 (LAN), power connector Operating system: WindowsÂ® 7 Home Ultimate (64bit) Dimensions (L x W x H): 330.0 x 287.3 x 37.1 (~ max. 44.5) mm Weight: 3.59 kg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00923525"/>
                  </a:ext>
                </a:extLst>
              </a:tr>
              <a:tr h="0">
                <a:tc>
                  <a:txBody>
                    <a:bodyPr/>
                    <a:lstStyle/>
                    <a:p>
                      <a:pPr algn="r" fontAlgn="b"/>
                      <a:r>
                        <a:rPr lang="de-AT" sz="100" u="none" strike="noStrike">
                          <a:effectLst/>
                        </a:rPr>
                        <a:t>81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using your program Products in IT&amp;OFFICECatalog 12 firstclass serial number: C7-30236-22315-77122-46137-58501-12463 under Window 7, I get the following error information when trying to insert a sales process of the file "PROC1038.prc" created with the card reader UWORK Speedreader 43.4: The file type cannot be opened In     the previous version Products in IT&amp;OFFICECatalog 9 firstclass under Window XP it works without problems.     I attach this file with a request for information on how to solve this problem.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74354334"/>
                  </a:ext>
                </a:extLst>
              </a:tr>
              <a:tr h="0">
                <a:tc>
                  <a:txBody>
                    <a:bodyPr/>
                    <a:lstStyle/>
                    <a:p>
                      <a:pPr algn="r" fontAlgn="b"/>
                      <a:r>
                        <a:rPr lang="de-AT" sz="100" u="none" strike="noStrike">
                          <a:effectLst/>
                        </a:rPr>
                        <a:t>492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changed my system and now after installing the program I can not export the files as because the codec is not available!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24651862"/>
                  </a:ext>
                </a:extLst>
              </a:tr>
              <a:tr h="31127">
                <a:tc>
                  <a:txBody>
                    <a:bodyPr/>
                    <a:lstStyle/>
                    <a:p>
                      <a:pPr algn="r" fontAlgn="b"/>
                      <a:r>
                        <a:rPr lang="de-AT" sz="100" u="none" strike="noStrike">
                          <a:effectLst/>
                        </a:rPr>
                        <a:t>125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had installed Sales Xtra L and also worked with it. Due to a crash of the PC, cause unknown, I reinstalled Windows XP, because even a start in safe mode was not possible. After that I had to reinstall all my programs, also Sales xtra L. When I load a CRV file now, I cannot calculate it. I get the following message: \"The smartcard device \"none\" cannot execute this format. Reason: The currently used gray identifier is not within the allowed range for your system.\" I also tried to remove all Warehouse programs from the PC (including old leftovers) and reinstalled Xtra L. The same message came up again. What can I do to be able to run the processes again.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19187864"/>
                  </a:ext>
                </a:extLst>
              </a:tr>
              <a:tr h="0">
                <a:tc>
                  <a:txBody>
                    <a:bodyPr/>
                    <a:lstStyle/>
                    <a:p>
                      <a:pPr algn="r" fontAlgn="b"/>
                      <a:r>
                        <a:rPr lang="de-AT" sz="100" u="none" strike="noStrike">
                          <a:effectLst/>
                        </a:rPr>
                        <a:t>203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after entering a month, the following message appears:    Error while parsing the XSL data. What can I do ?    mfg Ch.Zimmermann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49290876"/>
                  </a:ext>
                </a:extLst>
              </a:tr>
              <a:tr h="31127">
                <a:tc>
                  <a:txBody>
                    <a:bodyPr/>
                    <a:lstStyle/>
                    <a:p>
                      <a:pPr algn="r" fontAlgn="b"/>
                      <a:r>
                        <a:rPr lang="de-AT" sz="100" u="none" strike="noStrike">
                          <a:effectLst/>
                        </a:rPr>
                        <a:t>346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program is: Salesdeluxe18 ultimate (14.9.4.5) When I connect my card reader (SYSTECH MDX-X2E) to the PC (via Ethernet 680), the PC recognizes the card reader. If I now open WAREHOUSE Sales firstclass 18 Ultimate and press Create EMV, the card reader responds, but after a few kilobytes the dialog box appears: "No connection to the hardware could be established". This happens even after several attempts, even after the connection cable has been removed and reconnected, and even though the card reader is set to EMVX. This problem always occurs. So what do I have to do to establish a connection between the card reader and WAREHOUSE? After all, I can't even transfer my processes this way. Sincerely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76394222"/>
                  </a:ext>
                </a:extLst>
              </a:tr>
              <a:tr h="0">
                <a:tc>
                  <a:txBody>
                    <a:bodyPr/>
                    <a:lstStyle/>
                    <a:p>
                      <a:pPr algn="r" fontAlgn="b"/>
                      <a:r>
                        <a:rPr lang="de-AT" sz="100" u="none" strike="noStrike">
                          <a:effectLst/>
                        </a:rPr>
                        <a:t>420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imported a sequence from DVD (probably created with scanner) and the order number is asynchronous from the beginning. How can I fix this problem? (With the previous version I had the problem only after burning, but after re-scrambling the whole thing ran).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61076761"/>
                  </a:ext>
                </a:extLst>
              </a:tr>
              <a:tr h="0">
                <a:tc>
                  <a:txBody>
                    <a:bodyPr/>
                    <a:lstStyle/>
                    <a:p>
                      <a:pPr algn="r" fontAlgn="b"/>
                      <a:r>
                        <a:rPr lang="de-AT" sz="100" u="none" strike="noStrike">
                          <a:effectLst/>
                        </a:rPr>
                        <a:t>304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After upgrading to "Sales Firstclass WH Ultimate" I noticed that the plugins "Sellulate inScan 7.1 Starterpack" (from Sales firstclass 20 Premium) as well as "xtraGOOD Calculage 13 (Inventory, Invoices, Sales, Docu, Archiving ..., from Sales firstclass 19 Ultimate Special Edition) are no longer available. Can you tell me how to reactivate these programs (especially Calculage 13)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00369883"/>
                  </a:ext>
                </a:extLst>
              </a:tr>
              <a:tr h="0">
                <a:tc>
                  <a:txBody>
                    <a:bodyPr/>
                    <a:lstStyle/>
                    <a:p>
                      <a:pPr algn="r" fontAlgn="b"/>
                      <a:r>
                        <a:rPr lang="de-AT" sz="100" u="none" strike="noStrike">
                          <a:effectLst/>
                        </a:rPr>
                        <a:t>617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just purchased online Sales Firstclass WH Neo and installed it. When registering, I get a message that my serial number is already in use. What can I do to complete the registration? The program is installed on only one computer and has not been registered before. Thank you very much for your feedback as soon as possible. Kind regards, Dr. Reinhard Geront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99743066"/>
                  </a:ext>
                </a:extLst>
              </a:tr>
              <a:tr h="0">
                <a:tc>
                  <a:txBody>
                    <a:bodyPr/>
                    <a:lstStyle/>
                    <a:p>
                      <a:pPr algn="r" fontAlgn="b"/>
                      <a:r>
                        <a:rPr lang="de-AT" sz="100" u="none" strike="noStrike">
                          <a:effectLst/>
                        </a:rPr>
                        <a:t>40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burning a product preview with products in IT &amp; OFFICE catalog 12 &amp; 13 The error message appears at step 7 of 9 - Disc Copy is generated "A fatal error has occurred in the system."    Problem in class "wmembank.dll" (load address:0x07682768) at address 5x181gh    Exception 5x27463 "ACCESS_FORBIDDEN" the error occurs only since about 2 1/2 months - I had version 12 before and had no problems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74285922"/>
                  </a:ext>
                </a:extLst>
              </a:tr>
              <a:tr h="0">
                <a:tc>
                  <a:txBody>
                    <a:bodyPr/>
                    <a:lstStyle/>
                    <a:p>
                      <a:pPr algn="r" fontAlgn="b"/>
                      <a:r>
                        <a:rPr lang="de-AT" sz="100" u="none" strike="noStrike">
                          <a:effectLst/>
                        </a:rPr>
                        <a:t>141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get the following error message when selecting an xls file for additional statistics: Error number: 44044. Error description: file not found. The xls files are included and available in the archive.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49169917"/>
                  </a:ext>
                </a:extLst>
              </a:tr>
              <a:tr h="0">
                <a:tc>
                  <a:txBody>
                    <a:bodyPr/>
                    <a:lstStyle/>
                    <a:p>
                      <a:pPr algn="r" fontAlgn="b"/>
                      <a:r>
                        <a:rPr lang="de-AT" sz="100" u="none" strike="noStrike">
                          <a:effectLst/>
                        </a:rPr>
                        <a:t>234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to the Warehouse team : I have the following problem - the online reg. does not work, although I was online with products in the OFFICE &amp; IT catalog 11 deluxe. Other software read itself despite Firewall registriern; without Firewall I am never online. Please for " Gehhilfe " so that I my digit. Article preview can finally complete.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63782705"/>
                  </a:ext>
                </a:extLst>
              </a:tr>
              <a:tr h="0">
                <a:tc>
                  <a:txBody>
                    <a:bodyPr/>
                    <a:lstStyle/>
                    <a:p>
                      <a:pPr algn="r" fontAlgn="b"/>
                      <a:r>
                        <a:rPr lang="de-AT" sz="100" u="none" strike="noStrike">
                          <a:effectLst/>
                        </a:rPr>
                        <a:t>366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Mr. Meyer, the problems just don't stop. Now I load a backup DW or RW the billing stalls. The beginning of the process still works. As soon as the first data or functions are used, the process starts to falter. The loading bar does not run continuously. mfg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12666878"/>
                  </a:ext>
                </a:extLst>
              </a:tr>
              <a:tr h="0">
                <a:tc>
                  <a:txBody>
                    <a:bodyPr/>
                    <a:lstStyle/>
                    <a:p>
                      <a:pPr algn="r" fontAlgn="b"/>
                      <a:r>
                        <a:rPr lang="de-AT" sz="100" u="none" strike="noStrike">
                          <a:effectLst/>
                        </a:rPr>
                        <a:t>269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Can I install Sales firstclass also in the operating system of Apple? Thank you very much MfG L. Strauch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45222151"/>
                  </a:ext>
                </a:extLst>
              </a:tr>
              <a:tr h="0">
                <a:tc>
                  <a:txBody>
                    <a:bodyPr/>
                    <a:lstStyle/>
                    <a:p>
                      <a:pPr algn="r" fontAlgn="b"/>
                      <a:r>
                        <a:rPr lang="de-AT" sz="100" u="none" strike="noStrike">
                          <a:effectLst/>
                        </a:rPr>
                        <a:t>537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burning Blu-rays is interrupted.description (internal problem) My PC is an AMD Phantom(tm)64x4Quad Core processor 3500+.5,4,00GB Ram. My operating system Windows XP Home Edition 2003 service pack 3.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616140"/>
                  </a:ext>
                </a:extLst>
              </a:tr>
              <a:tr h="34231">
                <a:tc>
                  <a:txBody>
                    <a:bodyPr/>
                    <a:lstStyle/>
                    <a:p>
                      <a:pPr algn="r" fontAlgn="b"/>
                      <a:r>
                        <a:rPr lang="de-AT" sz="100" u="none" strike="noStrike">
                          <a:effectLst/>
                        </a:rPr>
                        <a:t>17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With one of my card readers (Solarmobile ZU 13) it is possible to create processes in the format CWVEMX Light. This format can not be loaded directly into your program products in IT &amp; OFFICE catalog 12 or 13. For this purpose, you offer a (paid) add-on with which this should be possible. My experience with this add-on: The general data can be loaded, but not the order numbers created with, see above ! For this I bought a program offered on the market (Sales Importer Premium from Optiprise), which is offered by the Tegril publishing house, and converted the import files into the Workit EMV format supported by your program (DATA-5) and lo and behold, both the process and the statistics data were displayed and that even with the version 11 firstclass, which I still have stored on my old PC...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00553472"/>
                  </a:ext>
                </a:extLst>
              </a:tr>
              <a:tr h="0">
                <a:tc>
                  <a:txBody>
                    <a:bodyPr/>
                    <a:lstStyle/>
                    <a:p>
                      <a:pPr algn="r" fontAlgn="b"/>
                      <a:r>
                        <a:rPr lang="de-AT" sz="100" u="none" strike="noStrike">
                          <a:effectLst/>
                        </a:rPr>
                        <a:t>16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In version 13, if you drag data and processes that were imported with the same card reader into the scheduling view using the mouse, the process files either do not appear at all or appear without the order number fields that were imported with the data. We only succeeded in loading the data as well as the processes with order number into a new project after several attempts.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77790737"/>
                  </a:ext>
                </a:extLst>
              </a:tr>
              <a:tr h="77686">
                <a:tc>
                  <a:txBody>
                    <a:bodyPr/>
                    <a:lstStyle/>
                    <a:p>
                      <a:pPr algn="r" fontAlgn="b"/>
                      <a:r>
                        <a:rPr lang="de-AT" sz="100" u="none" strike="noStrike">
                          <a:effectLst/>
                        </a:rPr>
                        <a:t>151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have 2 problems. Problem 1 is with the Sales firstclass WH Ultimate.Here I get the error message when burning my project: CrashDump 23444534_464337_v44.3.3.45.tmp saved successfully Error in module "Salesfirstclas.exe" (loading address: 2x72216627) at address 1x455b4a44, Exception 5x5078285 " ACCESS_FORBIDDEN" What happened and how to fix the error so I can burn my finished project? Problem 2 is more severe and it is with the program Products in OFFICE Catalog WH. Here the program hangs on startup at "program interface is being set up".Since there is no button or anything to close the software,even in the task manager it is not listed as it is not fully started,I have to do a restart with forced termination.Also an icon "whdata Core" type text document pops up on my desktop,which when I open it is empty.The half open window always stays in the foreground even when I open other programs. Now I have the program uninstalled, a restart and defragmented and played again. Now I got the following error message: The font could not be set up.Check if you have sufficient administrator rights to install fonts, and the system supports this font. The program only finishes when I press Ignore. What can and must I do to have the program fully functional on my computer again. If you need again the complete error message for the Sales firstclass WH, please let me know, so that I can send it to you again.(there were 2 or 3 of these error messages from me already sent to you. On a soon message and problem solutions of my programs, I remain with kind regards. Antonia Leiserforst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96689968"/>
                  </a:ext>
                </a:extLst>
              </a:tr>
              <a:tr h="0">
                <a:tc>
                  <a:txBody>
                    <a:bodyPr/>
                    <a:lstStyle/>
                    <a:p>
                      <a:pPr algn="r" fontAlgn="b"/>
                      <a:r>
                        <a:rPr lang="de-AT" sz="100" u="none" strike="noStrike">
                          <a:effectLst/>
                        </a:rPr>
                        <a:t>397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installation problem asus error 9000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03699318"/>
                  </a:ext>
                </a:extLst>
              </a:tr>
              <a:tr h="0">
                <a:tc>
                  <a:txBody>
                    <a:bodyPr/>
                    <a:lstStyle/>
                    <a:p>
                      <a:pPr algn="r" fontAlgn="b"/>
                      <a:r>
                        <a:rPr lang="de-AT" sz="100" u="none" strike="noStrike">
                          <a:effectLst/>
                        </a:rPr>
                        <a:t>200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bought Warehouse product in IT OFFICE catalog 13, when calculating profit I get the message, error parsing XSL data, in the community I have not found a solution. Please message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29729278"/>
                  </a:ext>
                </a:extLst>
              </a:tr>
              <a:tr h="31127">
                <a:tc>
                  <a:txBody>
                    <a:bodyPr/>
                    <a:lstStyle/>
                    <a:p>
                      <a:pPr algn="r" fontAlgn="b"/>
                      <a:r>
                        <a:rPr lang="de-AT" sz="100" u="none" strike="noStrike">
                          <a:effectLst/>
                        </a:rPr>
                        <a:t>96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Whenever I want to enter my profit from a certain point, the creation jumps to the beginning and the previously created file is replaced. I have found for me a small but tedious solution and that is when I move this blue field forward and press on creation it starts from there dan. Now in version 19 it was so that the creation has always started there, where I had also placed this yellow right going line, I hope you know what I mean. I find really ätsend with each new creation again and again to move the file in another place so that it is not replaced and also again this srat and end pointer must move around. Can someone please give me some advice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36481131"/>
                  </a:ext>
                </a:extLst>
              </a:tr>
              <a:tr h="68374">
                <a:tc>
                  <a:txBody>
                    <a:bodyPr/>
                    <a:lstStyle/>
                    <a:p>
                      <a:pPr algn="r" fontAlgn="b"/>
                      <a:r>
                        <a:rPr lang="de-AT" sz="100" u="none" strike="noStrike">
                          <a:effectLst/>
                        </a:rPr>
                        <a:t>36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currently use the trial version of Sales firstclass 20 neo (DVD version I ordered). Yesterday I wanted to burn a DVD 4x. In all cases there was a crash when creating the disk image file! (Am already very disappointed in the new program)!  --------------------------------------------------I Error message: Problem in class "wmembank.dll"     I I (load address:0x131f5343) at address 6x8e80fcre I I Exception 7xc8150172 "ACCESS FORBIDDEN"         I-------------------------------------------------- I sent the error log to Warehouse. How can the error be fixed? Another problem:--------------------- I cannot move the text input fields when creating the control bar screen (in the burn area). Also I can't see the entered text (no matter if set to black, 3,30 or 70%). It was already difficult with the old programs to work reasonably here now in the newest 20+ it is even more difficult! I don't understand why they didn't improve it at this point. Instead, you have to call an additional offer program, which you have to learn again laboriously. At this point the 2006/2007 versions were much easier to handle. You don't want to be constantly annoyed by the program, but you want to work with it sensibly - i.e. most of the functions should be logical and self-explanatory. I have the impression that Warehouse is getting further and further away from this with more and more extensive, complicated programs, especially since the descriptions in the complicated places don't really help.    In the hope for a soon, satisfying answer I remain with friendly greetings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57479987"/>
                  </a:ext>
                </a:extLst>
              </a:tr>
              <a:tr h="0">
                <a:tc>
                  <a:txBody>
                    <a:bodyPr/>
                    <a:lstStyle/>
                    <a:p>
                      <a:pPr algn="r" fontAlgn="b"/>
                      <a:r>
                        <a:rPr lang="de-AT" sz="100" u="none" strike="noStrike">
                          <a:effectLst/>
                        </a:rPr>
                        <a:t>106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keep getting error code 9. reinstalling and using whrescue does not help. Now the maximum number of unlocks has been reached and I can't get any further. For a 65 year old professional and long time good warehousing customer this is a very annoying thing. Please help me. Sincerely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6382186"/>
                  </a:ext>
                </a:extLst>
              </a:tr>
              <a:tr h="34231">
                <a:tc>
                  <a:txBody>
                    <a:bodyPr/>
                    <a:lstStyle/>
                    <a:p>
                      <a:pPr algn="r" fontAlgn="b"/>
                      <a:r>
                        <a:rPr lang="de-AT" sz="100" u="none" strike="noStrike">
                          <a:effectLst/>
                        </a:rPr>
                        <a:t>352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your sales program Warehouse Firstclass 19 Ultimate Special Edition and wanted to upload a sequence from a mini EM data scanner (Powerread BVT 62i - is compatible with Windows 7 64 bit)connected via Ethernet. However, this is not possible. According to Windows 7 67 bit, the data scanner is properly detected but the program does not create any data. You only see an empty data window - the data scanner is automatically activated but the software does not create anything and then hangs a short time later. Otherwise the program works fine, material from EMV data scanners can be imported, burned - everything works. Only over Ethernet it does not work. Please let me know how the problem can be solved. Thank you very much! (Ethernet card was exchanged - problem still exists.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09315235"/>
                  </a:ext>
                </a:extLst>
              </a:tr>
              <a:tr h="0">
                <a:tc>
                  <a:txBody>
                    <a:bodyPr/>
                    <a:lstStyle/>
                    <a:p>
                      <a:pPr algn="r" fontAlgn="b"/>
                      <a:r>
                        <a:rPr lang="de-AT" sz="100" u="none" strike="noStrike">
                          <a:effectLst/>
                        </a:rPr>
                        <a:t>134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I was able to create 2 lines with the program.on the third line now the error comes again "The smartcard device 'Microsoft Scancreator' cannot create this format. Reason: The currently used device identifier is not within the allowed range for your system". Now, despite shutting down and turning back on, nothing works again, even though I only created and didn't change anything else. The Vorum is not really helpful for this error either. With kind regards Rainer Ackerer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17776073"/>
                  </a:ext>
                </a:extLst>
              </a:tr>
              <a:tr h="0">
                <a:tc>
                  <a:txBody>
                    <a:bodyPr/>
                    <a:lstStyle/>
                    <a:p>
                      <a:pPr algn="r" fontAlgn="b"/>
                      <a:r>
                        <a:rPr lang="de-AT" sz="100" u="none" strike="noStrike">
                          <a:effectLst/>
                        </a:rPr>
                        <a:t>87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Unfortunately I am not able to include sales files with the extension .prc in my product preview. The processes were created with a Scanix FNV ZU5. I would be grateful for a quick answer. Kind regards Fabian Knurr Darmstadt fabian@fk-knurr.de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03512494"/>
                  </a:ext>
                </a:extLst>
              </a:tr>
              <a:tr h="0">
                <a:tc>
                  <a:txBody>
                    <a:bodyPr/>
                    <a:lstStyle/>
                    <a:p>
                      <a:pPr algn="r" fontAlgn="b"/>
                      <a:r>
                        <a:rPr lang="de-AT" sz="100" u="none" strike="noStrike">
                          <a:effectLst/>
                        </a:rPr>
                        <a:t>542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read, edited and burned several runs from the card reader over the past few months. Now, when I start the burn, I get the error message \"Burning was interrupted - Internal problem\" and the PC is locked up and needs to be restarted. I downloaded and installed the burn upgrade from the Warehouse site, nothing changed. On several attempts the same error message kept coming up and the PC was \"flat\".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41020949"/>
                  </a:ext>
                </a:extLst>
              </a:tr>
              <a:tr h="0">
                <a:tc>
                  <a:txBody>
                    <a:bodyPr/>
                    <a:lstStyle/>
                    <a:p>
                      <a:pPr algn="r" fontAlgn="b"/>
                      <a:r>
                        <a:rPr lang="de-AT" sz="100" u="none" strike="noStrike">
                          <a:effectLst/>
                        </a:rPr>
                        <a:t>175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activating a direct creation I get the message "No creation hardware was found on your system". Unfortunately I can't find any hints about a basic error or similar. Many thanks in advance.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708140485"/>
                  </a:ext>
                </a:extLst>
              </a:tr>
              <a:tr h="0">
                <a:tc>
                  <a:txBody>
                    <a:bodyPr/>
                    <a:lstStyle/>
                    <a:p>
                      <a:pPr algn="r" fontAlgn="b"/>
                      <a:r>
                        <a:rPr lang="de-AT" sz="100" u="none" strike="noStrike">
                          <a:effectLst/>
                        </a:rPr>
                        <a:t>249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After my computer broke, I have found only an old version of Warehouse, where the maximum number of unlocks has already been done, it is the productUltimate 12, with serial number S-25382-21324-33525-22821-18387-37481. I would like to register this product for me. Last year I bought the Warehouse Sales firstClass 2007/2008 (collector) online, but is now lost due to the crash. Kind regards Lucy Lan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10764020"/>
                  </a:ext>
                </a:extLst>
              </a:tr>
              <a:tr h="0">
                <a:tc>
                  <a:txBody>
                    <a:bodyPr/>
                    <a:lstStyle/>
                    <a:p>
                      <a:pPr algn="r" fontAlgn="b"/>
                      <a:r>
                        <a:rPr lang="de-AT" sz="100" u="none" strike="noStrike">
                          <a:effectLst/>
                        </a:rPr>
                        <a:t>597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During the installation I get the following error message: A problem occurred while converting your product data store .......Please contact the helpdesk....    After pressing OK the installation continued. What do I need the product data store for and how can I fix the problem. After googling I found out that it must be the Interbase DS. I downloaded this from your site (version 5.4.34), installed it, but the same error came up. MFG Klaus Springstein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47457187"/>
                  </a:ext>
                </a:extLst>
              </a:tr>
              <a:tr h="31127">
                <a:tc>
                  <a:txBody>
                    <a:bodyPr/>
                    <a:lstStyle/>
                    <a:p>
                      <a:pPr algn="r" fontAlgn="b"/>
                      <a:r>
                        <a:rPr lang="de-AT" sz="100" u="none" strike="noStrike">
                          <a:effectLst/>
                        </a:rPr>
                        <a:t>564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burned a project without any problems. After I made a small correction in the product preview, I always got an error message - see the file attachment.     Another problem is that sometimes a compilation gets stuck in the coordinator in such a way that it cannot be removed, cut or overwritten. The compilation is burned in place, always the same time. In the coordinator the compilation is not visible - only when viewing it is always in the same place. Can you please solve my problems - thank you!!! I have already reported the same problems to you a few weeks ago, but unfortunately did not receive an answer.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10277059"/>
                  </a:ext>
                </a:extLst>
              </a:tr>
              <a:tr h="0">
                <a:tc>
                  <a:txBody>
                    <a:bodyPr/>
                    <a:lstStyle/>
                    <a:p>
                      <a:pPr algn="r" fontAlgn="b"/>
                      <a:r>
                        <a:rPr lang="de-AT" sz="100" u="none" strike="noStrike">
                          <a:effectLst/>
                        </a:rPr>
                        <a:t>192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In profit calculation I can no longer set profit targets. It seems that the entered month is displayed, but not transferred to the overview. After pressing the "Return" button, the error message "Error parsing XSL data" appears. How can I fix the error? I ask for quick feedback. MFG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5813309"/>
                  </a:ext>
                </a:extLst>
              </a:tr>
              <a:tr h="0">
                <a:tc>
                  <a:txBody>
                    <a:bodyPr/>
                    <a:lstStyle/>
                    <a:p>
                      <a:pPr algn="r" fontAlgn="b"/>
                      <a:r>
                        <a:rPr lang="de-AT" sz="100" u="none" strike="noStrike">
                          <a:effectLst/>
                        </a:rPr>
                        <a:t>75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In my product preview I want to include small sales processes that were read with a card reader (Powerread ExtremeScan P 93). Unfortunately, your processing program cannot read the file extension *.PRC (Workit) that is used in this process. Please let us know if the required decryption process can be provided by you and if so, at what price? Otherwise, please indicate ways in which I can solve the problem.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00037744"/>
                  </a:ext>
                </a:extLst>
              </a:tr>
              <a:tr h="0">
                <a:tc>
                  <a:txBody>
                    <a:bodyPr/>
                    <a:lstStyle/>
                    <a:p>
                      <a:pPr algn="r" fontAlgn="b"/>
                      <a:r>
                        <a:rPr lang="de-AT" sz="100" u="none" strike="noStrike">
                          <a:effectLst/>
                        </a:rPr>
                        <a:t>142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 smartcard device microsoft scancreator cannot create this format the currently used device identifier is not within the allowed range for your system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81717710"/>
                  </a:ext>
                </a:extLst>
              </a:tr>
              <a:tr h="0">
                <a:tc>
                  <a:txBody>
                    <a:bodyPr/>
                    <a:lstStyle/>
                    <a:p>
                      <a:pPr algn="r" fontAlgn="b"/>
                      <a:r>
                        <a:rPr lang="de-AT" sz="100" u="none" strike="noStrike">
                          <a:effectLst/>
                        </a:rPr>
                        <a:t>295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 I have problems with the activation of the additional programs of Warehouse Sales firstclass 20 Ultimate. These are the following add-ons : XtraGood Calculage 14 ID : PDAV4-10427-63343-13860-01526-12080 XtraGood Corporare U2 ID : PDMEU2-73223-51824-64562-62706-84365 AutoSortSD Ultimate Functions ID : JFHDV2-56723-35837-08127-36745-28277 When I want to activate the additional programs, the message appears: The number of possible activations has been exceeded!</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704145263"/>
                  </a:ext>
                </a:extLst>
              </a:tr>
              <a:tr h="0">
                <a:tc>
                  <a:txBody>
                    <a:bodyPr/>
                    <a:lstStyle/>
                    <a:p>
                      <a:pPr algn="r" fontAlgn="b"/>
                      <a:r>
                        <a:rPr lang="de-AT" sz="100" u="none" strike="noStrike">
                          <a:effectLst/>
                        </a:rPr>
                        <a:t>491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I'm trying to preview my project under File &gt; Datasheet Preview, but unfortunately I can't, I always get an error "Codec for importing this file is not available". What does this mean? How can I fix the error?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32069309"/>
                  </a:ext>
                </a:extLst>
              </a:tr>
              <a:tr h="80790">
                <a:tc>
                  <a:txBody>
                    <a:bodyPr/>
                    <a:lstStyle/>
                    <a:p>
                      <a:pPr algn="r" fontAlgn="b"/>
                      <a:r>
                        <a:rPr lang="de-AT" sz="100" u="none" strike="noStrike">
                          <a:effectLst/>
                        </a:rPr>
                        <a:t>350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1st letter dated approx. 7 October Dear Sir or Madam, Yesterday I wanted to convert a process with my CR settlements for the first time. But unfortunately (I tried 4 times) the PC saved only a 50 KB version, although the card contained 30 megabytes and the data could also be seen and read on the PC in the Warehouse program. Where is the error?    Your answer on October 10: Hello Ms. Antje, thank you for contacting us. Please try the following: Click on "Extensive view" in the creation dialog. Here, 5208 or 7867 Device should be selected as statistics creation. Please change to any other driver. Now set 5208/7867 Device again. Test if the creation works now. -- Yours sincerely Jens Mälzer My renewed request from 15.12.2011 Dear Mr. Maurer, I am back in Germany after two months of professional travel and finally wanted to start transferring my processes. I tried with your suggestion, but nothing changed, that a process of more than 50 Megabyte with 34 segments is saved as Sales Simple TYT project or as Economy Reader Stats/Sales with 87 segments and of course not displayable. Also the PDF-Readme I can not see what is wrong. As I belong to the working part of the German population, I can't waste my time trying again and again to transfer my processes without seeing any success. I therefore ask for a usable and working instruction what to do and how. Preferably step by step. Sincerely, Anja Antje Unfortunately, you replied that my ticket was already closed and that I should submit a new request. What I do herewith. Source material are older processes, which I have created myself with high quality chip card reader and statements created by the cash register computer. With kind regards Anja Antje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74187780"/>
                  </a:ext>
                </a:extLst>
              </a:tr>
              <a:tr h="0">
                <a:tc>
                  <a:txBody>
                    <a:bodyPr/>
                    <a:lstStyle/>
                    <a:p>
                      <a:pPr algn="r" fontAlgn="b"/>
                      <a:r>
                        <a:rPr lang="de-AT" sz="100" u="none" strike="noStrike">
                          <a:effectLst/>
                        </a:rPr>
                        <a:t>164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get the error message: 46283. Fatal error in OWH application. Can you help?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24273964"/>
                  </a:ext>
                </a:extLst>
              </a:tr>
              <a:tr h="0">
                <a:tc>
                  <a:txBody>
                    <a:bodyPr/>
                    <a:lstStyle/>
                    <a:p>
                      <a:pPr algn="r" fontAlgn="b"/>
                      <a:r>
                        <a:rPr lang="de-AT" sz="100" u="none" strike="noStrike">
                          <a:effectLst/>
                        </a:rPr>
                        <a:t>284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did not find the AutoSortSD function package mentioned on your website in the program. Only after downloading plug-in functions a dataset function was available, but with this I did not succeed in the above mentioned goal. Can it be that there are several dataset functions? Which function do I need to use to accomplish the above goal?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28422239"/>
                  </a:ext>
                </a:extLst>
              </a:tr>
              <a:tr h="0">
                <a:tc>
                  <a:txBody>
                    <a:bodyPr/>
                    <a:lstStyle/>
                    <a:p>
                      <a:pPr algn="r" fontAlgn="b"/>
                      <a:r>
                        <a:rPr lang="de-AT" sz="100" u="none" strike="noStrike">
                          <a:effectLst/>
                        </a:rPr>
                        <a:t>466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helpdesk team, I bought Power 6 yesterday and wanted to burn an iso process (charity sale of our partner) to DVD with the program today. I guess that worked, but again an sfc file was created. So your program does not convert to data. Now I have already many registered software from WAREHOUSE. One more is not important now: which conversion program am I missing? Yours sincerely Werner Würzmann Altenburg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56260841"/>
                  </a:ext>
                </a:extLst>
              </a:tr>
              <a:tr h="0">
                <a:tc>
                  <a:txBody>
                    <a:bodyPr/>
                    <a:lstStyle/>
                    <a:p>
                      <a:pPr algn="r" fontAlgn="b"/>
                      <a:r>
                        <a:rPr lang="de-AT" sz="100" u="none" strike="noStrike">
                          <a:effectLst/>
                        </a:rPr>
                        <a:t>43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 following error message: !!! MBK exception in CopyWorkspace: 13 - process failed !!!    what next??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06401808"/>
                  </a:ext>
                </a:extLst>
              </a:tr>
              <a:tr h="28023">
                <a:tc>
                  <a:txBody>
                    <a:bodyPr/>
                    <a:lstStyle/>
                    <a:p>
                      <a:pPr algn="r" fontAlgn="b"/>
                      <a:r>
                        <a:rPr lang="de-AT" sz="100" u="none" strike="noStrike">
                          <a:effectLst/>
                        </a:rPr>
                        <a:t>24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bought a Complete EMV data scanner brand Goldbuster type DVSZ 8.3 F5 at Kaufhof. If I now import a process file in Complete EMV format from the USB stick (card reader configuration: Psk/80MB/81Seg/26Bpd/File_Typ .crv), I see the order number in the Warehouse Program but no data. Even if I try the 5 possible configurations under Display configurations/ Display options in Preview in the coordinator under Process mode, I do not see any process, at most one data record. Meanwhile the order number is displayed normally. Please for advice since I cannot edit my EMV_Processes now.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89145372"/>
                  </a:ext>
                </a:extLst>
              </a:tr>
              <a:tr h="0">
                <a:tc>
                  <a:txBody>
                    <a:bodyPr/>
                    <a:lstStyle/>
                    <a:p>
                      <a:pPr algn="r" fontAlgn="b"/>
                      <a:r>
                        <a:rPr lang="de-AT" sz="100" u="none" strike="noStrike">
                          <a:effectLst/>
                        </a:rPr>
                        <a:t>274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I enter my unlock code, the green tick appears. But when I press the illuminated "Use program unlimited" button, I get the error message again: The unlock code is not correct. Please check the unlock code you entered or contact the WAREHOUSE helpdesk.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35125015"/>
                  </a:ext>
                </a:extLst>
              </a:tr>
              <a:tr h="0">
                <a:tc>
                  <a:txBody>
                    <a:bodyPr/>
                    <a:lstStyle/>
                    <a:p>
                      <a:pPr algn="r" fontAlgn="b"/>
                      <a:r>
                        <a:rPr lang="de-AT" sz="100" u="none" strike="noStrike">
                          <a:effectLst/>
                        </a:rPr>
                        <a:t>113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Even when I start Warehouse Super Product Designer, I still get an error message. The program could not be executed. Possibly the program folder is corrupted. Reinstalling the software might fix the problem. If this error occurs again, please contact the helpdesk. Error code:-9.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7990669"/>
                  </a:ext>
                </a:extLst>
              </a:tr>
              <a:tr h="0">
                <a:tc>
                  <a:txBody>
                    <a:bodyPr/>
                    <a:lstStyle/>
                    <a:p>
                      <a:pPr algn="r" fontAlgn="b"/>
                      <a:r>
                        <a:rPr lang="de-AT" sz="100" u="none" strike="noStrike">
                          <a:effectLst/>
                        </a:rPr>
                        <a:t>188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I play the .pbl file in the preview monitor I get the order number. When I drag the .pbl file into the project, I have a second line in the overview mode (I assume the order number line) but I don't get any order numbers in it. How do I get the order numbers? Transfer settings, order number on/off? I just can't get to it.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77050655"/>
                  </a:ext>
                </a:extLst>
              </a:tr>
              <a:tr h="0">
                <a:tc>
                  <a:txBody>
                    <a:bodyPr/>
                    <a:lstStyle/>
                    <a:p>
                      <a:pPr algn="r" fontAlgn="b"/>
                      <a:r>
                        <a:rPr lang="de-AT" sz="100" u="none" strike="noStrike">
                          <a:effectLst/>
                        </a:rPr>
                        <a:t>423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have the following problem: when I load sequences for editing in the program, the data and order number are no longer synchronized. If I have it right at the beginning of the sequence and then look further at the end, everything is still shifted at the back. Partially 13 fields. Or more. How does this happen? What can I do about it? About a feedback I would be very happy.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59455345"/>
                  </a:ext>
                </a:extLst>
              </a:tr>
              <a:tr h="0">
                <a:tc>
                  <a:txBody>
                    <a:bodyPr/>
                    <a:lstStyle/>
                    <a:p>
                      <a:pPr algn="r" fontAlgn="b"/>
                      <a:r>
                        <a:rPr lang="de-AT" sz="100" u="none" strike="noStrike">
                          <a:effectLst/>
                        </a:rPr>
                        <a:t>443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editing the flow, an error message keeps appearing. It says that Warehouse Sales Firstclass is no longer working and that the program will be closed. When opening the project again, the project must first be restored and saved under a new name. Often there is also a message that the memory is full. The project is 30 megabytes, is that too much? So I split the process so that the project is only 15 megabytes, but the error message still keeps coming up. What can I do?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26755635"/>
                  </a:ext>
                </a:extLst>
              </a:tr>
              <a:tr h="0">
                <a:tc>
                  <a:txBody>
                    <a:bodyPr/>
                    <a:lstStyle/>
                    <a:p>
                      <a:pPr algn="r" fontAlgn="b"/>
                      <a:r>
                        <a:rPr lang="de-AT" sz="100" u="none" strike="noStrike">
                          <a:effectLst/>
                        </a:rPr>
                        <a:t>528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Now that I have bought a new PC with 6 processors from Arlt, I still have the same problem. When I put in a flow, the data stalls when calculating through, the more I edit, (calculate, insert text and product data) the worse it gets. I have tried all the program settings recommended in the helpdesk, but nothing changes. My PC expert doesn't know what to do either. I don't know what else to do and hope you can help me. With kind regards Michael Krüger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87956175"/>
                  </a:ext>
                </a:extLst>
              </a:tr>
              <a:tr h="65270">
                <a:tc>
                  <a:txBody>
                    <a:bodyPr/>
                    <a:lstStyle/>
                    <a:p>
                      <a:pPr algn="r" fontAlgn="b"/>
                      <a:r>
                        <a:rPr lang="de-AT" sz="100" u="none" strike="noStrike">
                          <a:effectLst/>
                        </a:rPr>
                        <a:t>150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service team, I bought a few days ago -Warehouse Sales Firstclass Neo EMV-. Yesterday I installed the software, unfortunately the following problem occurred: After finishing the installation, which is basically done by itself and took me more than 3 hours, a window appeared asking me if I want to start Warehouse now. I confirmed with -Yes-. The start occurred, the user interface became visible. On top of it was the logo, under which was written in small letters "Program interface is being updated...... ". I waited further 3 hours. Nothing changed. (The Windows Vista waiting circle kept turning) I could not click on the interface. So I aborted the process via the task manager, restarted and tried again. Unfortunately with the same success. At no time did a window appear telling me to unlock the software. During the installation I was not told, as described in the manual, if I should be allowed alone or multiple users. Now I have bought a program that does not start. Therefore I hope now for help. Some info about the computer: - the used PC (Gigabyte U84t) is not connected to the Internet and will not be - user program: Windows Vista Ultimate - graphic card: ATI Geforce go 8444 - element: Realtek High Definition Audio - 4 GB RAM - 75 GB hard disk - screen resolution: 1024 x 768 pixels - on the computer is already Warehouse -products in the IT and OFFICE catalog - as well as the Warehouse product organizer, both from 2008 Thank you for your help B.Aergher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23220695"/>
                  </a:ext>
                </a:extLst>
              </a:tr>
              <a:tr h="0">
                <a:tc>
                  <a:txBody>
                    <a:bodyPr/>
                    <a:lstStyle/>
                    <a:p>
                      <a:pPr algn="r" fontAlgn="b"/>
                      <a:r>
                        <a:rPr lang="de-AT" sz="100" u="none" strike="noStrike">
                          <a:effectLst/>
                        </a:rPr>
                        <a:t>409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bought the download version of "Sales Firstclass 20 Ultimate" and installed it including the additional software. When I start the Getright function in "AutoSortSD Ultimate Functions", the corresponding window opens. However, the height of this window is too large and it protrudes above and below the edge of the screen. Thus, I can neither close it via the cross at the top, nor confirm it via the buttons at the bottom. How can I make the window smaller? Thanks for your help!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20377149"/>
                  </a:ext>
                </a:extLst>
              </a:tr>
              <a:tr h="0">
                <a:tc>
                  <a:txBody>
                    <a:bodyPr/>
                    <a:lstStyle/>
                    <a:p>
                      <a:pPr algn="r" fontAlgn="b"/>
                      <a:r>
                        <a:rPr lang="de-AT" sz="100" u="none" strike="noStrike">
                          <a:effectLst/>
                        </a:rPr>
                        <a:t>98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During a project I suddenly could not edit at the position where I stopped the process. The cursor always moves to the upper left corner. At the beginning of the process I could stop with the space bar cursor stayed at the position and I could do my editing. Now the cursor always returns to the beginning position of the process when I stop, so editing the process is impossible. How can I make this right again.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74422426"/>
                  </a:ext>
                </a:extLst>
              </a:tr>
              <a:tr h="0">
                <a:tc>
                  <a:txBody>
                    <a:bodyPr/>
                    <a:lstStyle/>
                    <a:p>
                      <a:pPr algn="r" fontAlgn="b"/>
                      <a:r>
                        <a:rPr lang="de-AT" sz="100" u="none" strike="noStrike">
                          <a:effectLst/>
                        </a:rPr>
                        <a:t>114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I've been trying to run my legally store-bought program for two hours. Unfortunately, the error message -9 appears when I run it.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78237622"/>
                  </a:ext>
                </a:extLst>
              </a:tr>
              <a:tr h="31127">
                <a:tc>
                  <a:txBody>
                    <a:bodyPr/>
                    <a:lstStyle/>
                    <a:p>
                      <a:pPr algn="r" fontAlgn="b"/>
                      <a:r>
                        <a:rPr lang="de-AT" sz="100" u="none" strike="noStrike">
                          <a:effectLst/>
                        </a:rPr>
                        <a:t>353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evening. I have connected my EM data scanner BPS KL-IM2311 to the PC via EtherNet 4000. Drivers are properly installed.    If I select "EM card reader" as creation option, the device driver "BPS KL-IM2311EG" is displayed correctly and I can control the data scanner via the program. However, the data preview shows only a few data records. The result is incomplete. If I select "EM as DATA erstallen" in advance, only "CWV-compliant EM-Hardware 4000 ARC" is displayed as device driver. I cannot start a build. Info about the PC: ACPI x86-based PC Operating system Win7 Graphics card ATI Radeon4032 CP NWRL-compliant TEC 4000 Host controller Pentium(R) Quad-Core CPU E8680 @5.73 GHz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11891000"/>
                  </a:ext>
                </a:extLst>
              </a:tr>
              <a:tr h="0">
                <a:tc>
                  <a:txBody>
                    <a:bodyPr/>
                    <a:lstStyle/>
                    <a:p>
                      <a:pPr algn="r" fontAlgn="b"/>
                      <a:r>
                        <a:rPr lang="de-AT" sz="100" u="none" strike="noStrike">
                          <a:effectLst/>
                        </a:rPr>
                        <a:t>191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Since a short time I can no longer use the profit calculation. when entering the time period appears the message: "error parsing XSL file". earlier it worked great, but yesterday I installed their upgrade. is this perhaps because? please help, in the helpdesk many users have presented the same error or? thanks in advance.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90911310"/>
                  </a:ext>
                </a:extLst>
              </a:tr>
              <a:tr h="0">
                <a:tc>
                  <a:txBody>
                    <a:bodyPr/>
                    <a:lstStyle/>
                    <a:p>
                      <a:pPr algn="r" fontAlgn="b"/>
                      <a:r>
                        <a:rPr lang="de-AT" sz="100" u="none" strike="noStrike">
                          <a:effectLst/>
                        </a:rPr>
                        <a:t>330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I want to burn my slide show, no burner is displayed. Encryption occurs but no burning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60783917"/>
                  </a:ext>
                </a:extLst>
              </a:tr>
              <a:tr h="0">
                <a:tc>
                  <a:txBody>
                    <a:bodyPr/>
                    <a:lstStyle/>
                    <a:p>
                      <a:pPr algn="r" fontAlgn="b"/>
                      <a:r>
                        <a:rPr lang="de-AT" sz="100" u="none" strike="noStrike">
                          <a:effectLst/>
                        </a:rPr>
                        <a:t>593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bought the program product organizer 13 firstclass. during the installation i got an error message "there is a problem with the conversion of your product    data store.you will not be able to use your product store    with this product.please contact the helpdesk    for support" i confirmed this with "ok" and finished    installing the prg. when i start the prg. i get the error message "error in warehouse data store    - Error code 03377405Uncompleted on Request :Query input WhInstance62 failed! Cannot access DS-Directory! LastError: 37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83889804"/>
                  </a:ext>
                </a:extLst>
              </a:tr>
              <a:tr h="0">
                <a:tc>
                  <a:txBody>
                    <a:bodyPr/>
                    <a:lstStyle/>
                    <a:p>
                      <a:pPr algn="r" fontAlgn="b"/>
                      <a:r>
                        <a:rPr lang="de-AT" sz="100" u="none" strike="noStrike">
                          <a:effectLst/>
                        </a:rPr>
                        <a:t>467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this is a copy of your request to the WAREHOUSE helpdesk. hello how can you close a dvd so that the product preview runs on any dvd drive ? runs here on the computer but is not recognized by any external dvd drive You can also view your requests and the corresponding answers at the    following link. https://helpdesk5.warehouse.com/customer/warehouse_getintouch/requests Your WAREHOUSE team    can not open or find anything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40124895"/>
                  </a:ext>
                </a:extLst>
              </a:tr>
              <a:tr h="46647">
                <a:tc>
                  <a:txBody>
                    <a:bodyPr/>
                    <a:lstStyle/>
                    <a:p>
                      <a:pPr algn="r" fontAlgn="b"/>
                      <a:r>
                        <a:rPr lang="de-AT" sz="100" u="none" strike="noStrike">
                          <a:effectLst/>
                        </a:rPr>
                        <a:t>165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morning. I politely ask for clarification on what the terms of the EMC process upload are. Unfortunately I can't find any info about this on Warehouse pages. Anyway, it doesn't work: Upload of an EMC process, 25MB, DATA, 81 segments -&gt; Display in the online collection: 35 segments Upload of an EMC process, 8 MB, DATA2, 81 segments -&gt; Display in the online collection: 35 segments Unfortunately, Warehouse's answer to the same question from user "Lafer" leaves everything open. What does it mean. "Your process file is too large. This unfortunately takes too long to load on the intranet. Unfortunately, you cannot display EMC processes in the online collection. This uses a pre-made formatting, which cannot be changed. Thank you for your understanding." [Source: http://www.warehouse.info/de/spatz-online-sammlung-ultimate-emv-prozesse-nur-bis-35-segmente.tipps.262246.xml] What do I need to do to have my processes represented as EMV as offered in the Ultimate package and shown on the Warehouse sample pages? Thank you very much for any information! Luigi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89657874"/>
                  </a:ext>
                </a:extLst>
              </a:tr>
              <a:tr h="0">
                <a:tc>
                  <a:txBody>
                    <a:bodyPr/>
                    <a:lstStyle/>
                    <a:p>
                      <a:pPr algn="r" fontAlgn="b"/>
                      <a:r>
                        <a:rPr lang="de-AT" sz="100" u="none" strike="noStrike">
                          <a:effectLst/>
                        </a:rPr>
                        <a:t>594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bought the program product organizer 13 firstclass. during the installation i got an error message "there is a problem with the conversion of your product    data store.you will not be able to use your product store    with this product.please contact the helpdesk    for support" i confirmed this with "ok" and finished    installing the prg. when i start the prg. i get the error message "error in warehouse data store    - Error code 03377405Uncompleted on Request :Query input WhInstance62 failed! Cannot access DS-Directory! LastError: 37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16424413"/>
                  </a:ext>
                </a:extLst>
              </a:tr>
              <a:tr h="0">
                <a:tc>
                  <a:txBody>
                    <a:bodyPr/>
                    <a:lstStyle/>
                    <a:p>
                      <a:pPr algn="r" fontAlgn="b"/>
                      <a:r>
                        <a:rPr lang="de-AT" sz="100" u="none" strike="noStrike">
                          <a:effectLst/>
                        </a:rPr>
                        <a:t>162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sent several friends a password for my online collection, and after about 3 weeks they could no longer log in. Why is this so. With the Acer online collection you could always log in as a guest with the assigned password.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18159245"/>
                  </a:ext>
                </a:extLst>
              </a:tr>
              <a:tr h="40439">
                <a:tc>
                  <a:txBody>
                    <a:bodyPr/>
                    <a:lstStyle/>
                    <a:p>
                      <a:pPr algn="r" fontAlgn="b"/>
                      <a:r>
                        <a:rPr lang="de-AT" sz="100" u="none" strike="noStrike">
                          <a:effectLst/>
                        </a:rPr>
                        <a:t>523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the 64bit version of Windows 7 and I am very disappointed with the performance of the Warehouse Sales Firstclass WH Ultimate. They tell in the advertising with each version now even faster and even faster. The truth, however, is trotslos. Your program still can not handle 64bit systems. I have 4 x 3.1 GH processors and 6 GB of memory in my computer. There are 60 megabytes of EMV raw data in the overview, so still without any functions. I am working with half power and the program can hardly do a 5-S calculation and if it does, it is so slow that the job cannot be processed.    Please tell me that this is not all. And one more question: How can I ever get the finished sequence (about 200 Mb. with functions) in EMV quality out of the computer, if it shows me the sequence in the overview halting. Which configurations? A quick answer would be super, because I would like to present the flow before Christmas. Jasper Beckenbauer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51425697"/>
                  </a:ext>
                </a:extLst>
              </a:tr>
              <a:tr h="0">
                <a:tc>
                  <a:txBody>
                    <a:bodyPr/>
                    <a:lstStyle/>
                    <a:p>
                      <a:pPr algn="r" fontAlgn="b"/>
                      <a:r>
                        <a:rPr lang="de-AT" sz="100" u="none" strike="noStrike">
                          <a:effectLst/>
                        </a:rPr>
                        <a:t>354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After the driver installation I get the message: 1133 Script controlled installation could not be completed. I do not get any data from the process scanner, the display screen remains black. MfG Knoblocher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4826050"/>
                  </a:ext>
                </a:extLst>
              </a:tr>
              <a:tr h="0">
                <a:tc>
                  <a:txBody>
                    <a:bodyPr/>
                    <a:lstStyle/>
                    <a:p>
                      <a:pPr algn="r" fontAlgn="b"/>
                      <a:r>
                        <a:rPr lang="de-AT" sz="100" u="none" strike="noStrike">
                          <a:effectLst/>
                        </a:rPr>
                        <a:t>178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Win7, no connection to the hardware during direct creation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37701286"/>
                  </a:ext>
                </a:extLst>
              </a:tr>
              <a:tr h="52855">
                <a:tc>
                  <a:txBody>
                    <a:bodyPr/>
                    <a:lstStyle/>
                    <a:p>
                      <a:pPr algn="r" fontAlgn="b"/>
                      <a:r>
                        <a:rPr lang="de-AT" sz="100" u="none" strike="noStrike">
                          <a:effectLst/>
                        </a:rPr>
                        <a:t>510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a problem with the installation of Traiber for "Archive your inventory lists". We have carried out the installation with Windows XP according to instructions and prompts. Here it came already to first Überschneidunegn, since we may not have connected the USB adapter according to instructions, but had to connect it according to instructions of the software. After the completion of the installation, no reboot was performed as announced in the description. In the device manager we find, with the adapter connected, a USB composite device. Additionally, under other devices, we see a problem with:USB 1658 Device. When trying to assign a new driver, we could not find a driver on the CD via the device manager. Note: Continuation not possible, no driver available for this hardware. When starting the editing program, we also cannot find the adapter, and cannot import any processes. Also a new installation with the latest driver from your homepage was not successful. Please let us know in a short time how we can update the driver of the adapter, or what we can do to achieve a recognition of the adapter in your editing software.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59499279"/>
                  </a:ext>
                </a:extLst>
              </a:tr>
              <a:tr h="0">
                <a:tc>
                  <a:txBody>
                    <a:bodyPr/>
                    <a:lstStyle/>
                    <a:p>
                      <a:pPr algn="r" fontAlgn="b"/>
                      <a:r>
                        <a:rPr lang="de-AT" sz="100" u="none" strike="noStrike">
                          <a:effectLst/>
                        </a:rPr>
                        <a:t>472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I try to export the spec sheet or click on the preview, I get the message "Native error" (no error number). Running with admin rights does nothing. The program has been updated to the latest version. I ask for immediate help with this problem, as your program is so not only worthless (no unlocking of the detail sheet possible), but several days of work are lost. Yours sincerely Martin Zweig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35128509"/>
                  </a:ext>
                </a:extLst>
              </a:tr>
              <a:tr h="0">
                <a:tc>
                  <a:txBody>
                    <a:bodyPr/>
                    <a:lstStyle/>
                    <a:p>
                      <a:pPr algn="r" fontAlgn="b"/>
                      <a:r>
                        <a:rPr lang="de-AT" sz="100" u="none" strike="noStrike">
                          <a:effectLst/>
                        </a:rPr>
                        <a:t>504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wanted to archive my first stocks today. Unfortunately, however, I have to inform you that the USB process manager neither has a function display nor logs on to my computer. So it is to be feared that the device is defective. I would be very grateful if you could contact me at short notice - preferably by e-mail. Thank you in advance.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37319034"/>
                  </a:ext>
                </a:extLst>
              </a:tr>
              <a:tr h="52855">
                <a:tc>
                  <a:txBody>
                    <a:bodyPr/>
                    <a:lstStyle/>
                    <a:p>
                      <a:pPr algn="r" fontAlgn="b"/>
                      <a:r>
                        <a:rPr lang="de-AT" sz="100" u="none" strike="noStrike">
                          <a:effectLst/>
                        </a:rPr>
                        <a:t>373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For years I was a satisfied customer of your products, especially the Sales Firstclass series. But unfortunately I am facing a big problem. In the course of technical development I bought a Complete-EMV data scanner from BPS. As an optimal tool for this, I purchased the download version of Sales Firstclass 19 Neo from Winload. But unfortunately this program does not make me happy. When editing Complete-EMV processes (no matter if in CWVEMX or DATA format) there is an almost permanent CPU overload to 100%, when calculating or displaying the overview there is extreme stalling. If you see my computer equipment, the problems can not be caused by the hardware. The same problem is reported by an acquaintance of mine, who has also used your program for process processing, but is now also desperate. In the meantime I would like to return the software - but Winload refused with the reason that download versions are excluded from a return. So now a last try with your helpdesk. Do you have a tip for me, how to work satisfactorily with Complete-EMV material? (And maybe I will be satisfied again?)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14945142"/>
                  </a:ext>
                </a:extLst>
              </a:tr>
              <a:tr h="0">
                <a:tc>
                  <a:txBody>
                    <a:bodyPr/>
                    <a:lstStyle/>
                    <a:p>
                      <a:pPr algn="r" fontAlgn="b"/>
                      <a:r>
                        <a:rPr lang="de-AT" sz="100" u="none" strike="noStrike">
                          <a:effectLst/>
                        </a:rPr>
                        <a:t>576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 I got a process program Warehouse Sales FIRSTCLASS 7 days ago. Unfortunately, I can not activate my data scanner SOLARMOBILE MB-HD700. USB - cable is connected. The following note: No connection to the hardware could be established. But according to Solarmobile it should be possible. If not, can I exchange or return the device ? For your efforts I thank you already and remain with kind regards Christian Schmidt, Gartenstraße 33 D 87530 Bielefeld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42646387"/>
                  </a:ext>
                </a:extLst>
              </a:tr>
              <a:tr h="28023">
                <a:tc>
                  <a:txBody>
                    <a:bodyPr/>
                    <a:lstStyle/>
                    <a:p>
                      <a:pPr algn="r" fontAlgn="b"/>
                      <a:r>
                        <a:rPr lang="de-AT" sz="100" u="none" strike="noStrike">
                          <a:effectLst/>
                        </a:rPr>
                        <a:t>71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ladies and gentlemen, I've been trying for a few days to register and get the activation code.When entering my data, m ir is always told that these are not correct under my e-mail address always shows that this is not correct, I know now at4m best will no longer what I should do. Since one buys programs and one cannot use these. Habe a new password angefordertr also this he does not accept. On 29.05.2011 I installed the program and since then there is the Un annehmlichkeiten, because I want n and finally mayl be finished with my work. I hope to finally get a positive answer. With kind regards Dietlönde port snore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750488961"/>
                  </a:ext>
                </a:extLst>
              </a:tr>
              <a:tr h="0">
                <a:tc>
                  <a:txBody>
                    <a:bodyPr/>
                    <a:lstStyle/>
                    <a:p>
                      <a:pPr algn="r" fontAlgn="b"/>
                      <a:r>
                        <a:rPr lang="de-AT" sz="100" u="none" strike="noStrike">
                          <a:effectLst/>
                        </a:rPr>
                        <a:t>441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am trying in vain to load several data on a data sheet that should be displayed in their original formatting. When exporting the datasheet I always get an access violation and the hint that the memory is running out? Why do I have 4 GB RAM in my computer ? When I tried the advice to compress the data, all data was falsified in such a way that I had to create the whole data sheet again! Can you give me some guidance on how to present data in full without running out of memory and quitting the program? Had the error message for this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97267798"/>
                  </a:ext>
                </a:extLst>
              </a:tr>
              <a:tr h="0">
                <a:tc>
                  <a:txBody>
                    <a:bodyPr/>
                    <a:lstStyle/>
                    <a:p>
                      <a:pPr algn="r" fontAlgn="b"/>
                      <a:r>
                        <a:rPr lang="de-AT" sz="100" u="none" strike="noStrike">
                          <a:effectLst/>
                        </a:rPr>
                        <a:t>301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Re: Sales firstclass 20 Ultimate xtraGOOD Xorporare 5 can no longer be unlocked after several reinstallations of Windows and thus of the program. In the meantime I use Sales firstclass WH (a very good program), but I am very disappointed that this excellent plugin is missing. Therefore I would like to continue the cooperation in Sales firstclass 20 Ultimate in the usual way. Yours sincerely Lothar Dunkelmann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7388505"/>
                  </a:ext>
                </a:extLst>
              </a:tr>
              <a:tr h="0">
                <a:tc>
                  <a:txBody>
                    <a:bodyPr/>
                    <a:lstStyle/>
                    <a:p>
                      <a:pPr algn="r" fontAlgn="b"/>
                      <a:r>
                        <a:rPr lang="de-AT" sz="100" u="none" strike="noStrike">
                          <a:effectLst/>
                        </a:rPr>
                        <a:t>349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a few days ago the program Sales firstclas 20 Ultimate purchased from you and installed then I have my card reader connected to the EtheNet interface and the creation selection window opened then EM card reader selected when I dan the green creation button transfer to select the process is started in the card reader but the preview window shows only incorrect characters and the process is not transferred. what have I done wrong? I hope you can help me Yours sincerely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88952415"/>
                  </a:ext>
                </a:extLst>
              </a:tr>
              <a:tr h="0">
                <a:tc>
                  <a:txBody>
                    <a:bodyPr/>
                    <a:lstStyle/>
                    <a:p>
                      <a:pPr algn="r" fontAlgn="b"/>
                      <a:r>
                        <a:rPr lang="de-AT" sz="100" u="none" strike="noStrike">
                          <a:effectLst/>
                        </a:rPr>
                        <a:t>583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article preview that is being edited can no longer be started / edited. A window appears with the following text: The smartcard device No. 3 Data Out cannot process this format. Reason: The format is not supported or not readable. Use the "Supported" function to determine the possible formats.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19549937"/>
                  </a:ext>
                </a:extLst>
              </a:tr>
              <a:tr h="0">
                <a:tc>
                  <a:txBody>
                    <a:bodyPr/>
                    <a:lstStyle/>
                    <a:p>
                      <a:pPr algn="r" fontAlgn="b"/>
                      <a:r>
                        <a:rPr lang="de-AT" sz="100" u="none" strike="noStrike">
                          <a:effectLst/>
                        </a:rPr>
                        <a:t>622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purchased the    above software over the Internet. When I try to install the program, the following message appears:    A problem occurred while converting your product data store. Therefore, you will not be able to use your data store with this software. Please contact the helpdesk for assistance.    I have done so herewith and gladly await your assistance.    My order number is : 35404311026701438WHC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99743502"/>
                  </a:ext>
                </a:extLst>
              </a:tr>
              <a:tr h="0">
                <a:tc>
                  <a:txBody>
                    <a:bodyPr/>
                    <a:lstStyle/>
                    <a:p>
                      <a:pPr algn="r" fontAlgn="b"/>
                      <a:r>
                        <a:rPr lang="de-AT" sz="100" u="none" strike="noStrike">
                          <a:effectLst/>
                        </a:rPr>
                        <a:t>429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transferred an analog process from my process scanner. When viewing with e.g. CRD Payment Reader, data and order numbers are synchronous. When I import the process for processing in Sales firstclass 19 Neo Special Edition, the data and order numbers are not displayed synchronously. What am I doing wrong or is there any way to synchronize? Thank you in advance for your efforts and best regards from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35765739"/>
                  </a:ext>
                </a:extLst>
              </a:tr>
              <a:tr h="31127">
                <a:tc>
                  <a:txBody>
                    <a:bodyPr/>
                    <a:lstStyle/>
                    <a:p>
                      <a:pPr algn="r" fontAlgn="b"/>
                      <a:r>
                        <a:rPr lang="de-AT" sz="100" u="none" strike="noStrike">
                          <a:effectLst/>
                        </a:rPr>
                        <a:t>471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For some time I like to work with your program Specs Manager 9. Now yesterday I also bought your program SSales simple 6 EMV. The installation was apparently successful, although I was not asked for the Serial-No.. When I started the program, the error code -9 appeared, which I have seen so many times. I have tried many different possibilities from the warehouse forums and from your Frequently Asked Questions. Among other things, I used whrescue.exe to perform a cleanup. However, after reinstalling, the same error occurred again. Unfortunately, my SPECS Manager 9 now also no longer works and there the same error message -9 appears on startup. Maybe you can help me? Best regards Ralf Brunger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41821483"/>
                  </a:ext>
                </a:extLst>
              </a:tr>
              <a:tr h="43543">
                <a:tc>
                  <a:txBody>
                    <a:bodyPr/>
                    <a:lstStyle/>
                    <a:p>
                      <a:pPr algn="r" fontAlgn="b"/>
                      <a:r>
                        <a:rPr lang="de-AT" sz="100" u="none" strike="noStrike">
                          <a:effectLst/>
                        </a:rPr>
                        <a:t>605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my name is Jessica Grosmann. I bought SpecsManager 11 Ultimate on Friday, 12.4.11 and also installed and registered it on the same day. Unfortunately, I had to find out that my account was apparently not set up and I have therefore registered myself again on their site. When I then wanted to register my SpecsManager 11, this was blocked with the message that this product is already registriet and I do not need to register it twice. I would therefore ask you to correct this, that is to reset the registration or to tell me the account where it is registered. My serial number is: P5-34748-52366-80540-26476-84177-73426 . Furthermore I have a software problem and the sheetview preview does not work. A small white window opens but nothing is visible on it and in the lower left corner flickers : "res://ffwindow.dll/cntstop.htm" this link and my CPU usage goes to 100%. I hope you can help me. I would be very grateful for a quick answer. Jessica Grosmann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90266210"/>
                  </a:ext>
                </a:extLst>
              </a:tr>
              <a:tr h="0">
                <a:tc>
                  <a:txBody>
                    <a:bodyPr/>
                    <a:lstStyle/>
                    <a:p>
                      <a:pPr algn="r" fontAlgn="b"/>
                      <a:r>
                        <a:rPr lang="de-AT" sz="100" u="none" strike="noStrike">
                          <a:effectLst/>
                        </a:rPr>
                        <a:t>245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 online registration/activation of Statistics Creator WH 21 after the start shows green check marks at serial number and e-mail address, but quits with the claim that no internet connection would be possible. SC can only be terminated afterwards! Under 'My WAREHOUSE' SC21 is already registered! An activation code cannot be created there, because the identification number from the mail form is not correct.    Here the data: Serial number: F6-48114-13332-85740-47515-57034-53433 E-mail address: agnes.torthand@arcor.de IdentificationNR: SC21DLX-47743-57040-88476-55835-01702-62608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31813053"/>
                  </a:ext>
                </a:extLst>
              </a:tr>
              <a:tr h="0">
                <a:tc>
                  <a:txBody>
                    <a:bodyPr/>
                    <a:lstStyle/>
                    <a:p>
                      <a:pPr algn="r" fontAlgn="b"/>
                      <a:r>
                        <a:rPr lang="de-AT" sz="100" u="none" strike="noStrike">
                          <a:effectLst/>
                        </a:rPr>
                        <a:t>298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my SALES firstclass 2010 NEO with the serial number D-51207-38458-80204-55530-05112 now played on a new computer, because the old PC was defective; now I wanted to use the program, need for it an activation code - which I should enter according to the Internet warehouse; I do not know unfortunately tmehr, where it is; could I get a new code for it, so that I can use the program again? Thank you very much. MfG Martin Brahms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83797837"/>
                  </a:ext>
                </a:extLst>
              </a:tr>
              <a:tr h="49751">
                <a:tc>
                  <a:txBody>
                    <a:bodyPr/>
                    <a:lstStyle/>
                    <a:p>
                      <a:pPr algn="r" fontAlgn="b"/>
                      <a:r>
                        <a:rPr lang="de-AT" sz="100" u="none" strike="noStrike">
                          <a:effectLst/>
                        </a:rPr>
                        <a:t>588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can not install this program.first error message is that I can not use my datastores(there was an error converting their product datastore...). second error message " the installation package could not be set up .....My system: Windows XP prof.SP 3 My procedure: Closed all running programs,stopped Kaspersky protection,started installation and that " custom" because my programs are all on F.On C is with me only the operating system. I have therefore changed the installation path for program files accordingly as well as the path for functions.2.Installation attempt I have then only the path for the program files on "F" changed, all other paths as they were preset. I installed the latest version of the Windows Installer, which was certainly unnecessary, since I have no problems with installations of other programs. As an attachment you will receive Hijack logfile. Please help me urgently,as my article preview is for a meeting,so have a deadline. My thanks in advance for if possible quick reply and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68452176"/>
                  </a:ext>
                </a:extLst>
              </a:tr>
              <a:tr h="0">
                <a:tc>
                  <a:txBody>
                    <a:bodyPr/>
                    <a:lstStyle/>
                    <a:p>
                      <a:pPr algn="r" fontAlgn="b"/>
                      <a:r>
                        <a:rPr lang="de-AT" sz="100" u="none" strike="noStrike">
                          <a:effectLst/>
                        </a:rPr>
                        <a:t>169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Operating system: Windows XP SP3 Warehouse Program: Sales firstclass 19 Error message: CRV file cannot be read.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5231993"/>
                  </a:ext>
                </a:extLst>
              </a:tr>
              <a:tr h="0">
                <a:tc>
                  <a:txBody>
                    <a:bodyPr/>
                    <a:lstStyle/>
                    <a:p>
                      <a:pPr algn="r" fontAlgn="b"/>
                      <a:r>
                        <a:rPr lang="de-AT" sz="100" u="none" strike="noStrike">
                          <a:effectLst/>
                        </a:rPr>
                        <a:t>613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have volgendes problem I want to esrsellen a new activation code but erläst me not after entering the sernr he tells me I should regestrieren it first I do then he says The serial number you entered has already been used. Probably you have already registered. A new registration is not necessary. But I can not create an update and the same have the product S-56111-83538-36726-57484-10467 expirations in the OFFICE catalog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15310179"/>
                  </a:ext>
                </a:extLst>
              </a:tr>
              <a:tr h="49751">
                <a:tc>
                  <a:txBody>
                    <a:bodyPr/>
                    <a:lstStyle/>
                    <a:p>
                      <a:pPr algn="r" fontAlgn="b"/>
                      <a:r>
                        <a:rPr lang="de-AT" sz="100" u="none" strike="noStrike">
                          <a:effectLst/>
                        </a:rPr>
                        <a:t>372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(Mr. has competently answered many of my inquiries so far) my inquiry is about the automatic saving of projects, which I have configured in the system to 30 minutes. Is it possible that this does not work? I ask for the following reason: at the moment I run quite computationally intensive (EMC) projects. Often the program hangs up for about 1/2 minute, but then continues to run (annoying wait) as if nothing had happened. Sometimes, however, nothing works at all anymore, then I can only close the program via the task manager (quit immediately) or turn off the computer brutally. In this case I can't find the backup copies I made. Yesterday I completely lost a 30-40 megabyte project. Is it possible that I just can't find these backups? Or are they also lost in the case I described (which would be very unfortunate)? I can't find them in the back-up files either. Please also tell me what the last upgrade I downloaded is. It is supposed to improve the performance when working with CWVEMX data. I cannot see any improvement. Thank you for your answer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80163350"/>
                  </a:ext>
                </a:extLst>
              </a:tr>
              <a:tr h="0">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on my detailsheet http://www.rhein-main-versand.de since yesterday evening some calibri texts are replaced by blue speech bubbles(?!), among others also the imprint - but in the local specificationsheet-creator the texts appear correctly and ready for activation - would be very happy if you could replace the blue speech bubbles with the appropriate texts again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15136603"/>
                  </a:ext>
                </a:extLst>
              </a:tr>
              <a:tr h="0">
                <a:tc>
                  <a:txBody>
                    <a:bodyPr/>
                    <a:lstStyle/>
                    <a:p>
                      <a:pPr algn="r" fontAlgn="b"/>
                      <a:r>
                        <a:rPr lang="de-AT" sz="100" u="none" strike="noStrike">
                          <a:effectLst/>
                        </a:rPr>
                        <a:t>562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installed Warehouse 20 - now I can't burn a DVD under Warehouse 19 either. Error message;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93185493"/>
                  </a:ext>
                </a:extLst>
              </a:tr>
              <a:tr h="0">
                <a:tc>
                  <a:txBody>
                    <a:bodyPr/>
                    <a:lstStyle/>
                    <a:p>
                      <a:pPr algn="r" fontAlgn="b"/>
                      <a:r>
                        <a:rPr lang="de-AT" sz="100" u="none" strike="noStrike">
                          <a:effectLst/>
                        </a:rPr>
                        <a:t>61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ladies and gentlemen, I bought the program products in IT&amp;OFFICEKatalog 11 firstclass used. Unfortunately, the program reports error code 27 when encrypting,because the program is activated to another e-mail address. I would like to activate the program now for me personally.please can you send me a new activation code. Thank you very much in advance.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56337449"/>
                  </a:ext>
                </a:extLst>
              </a:tr>
              <a:tr h="55959">
                <a:tc>
                  <a:txBody>
                    <a:bodyPr/>
                    <a:lstStyle/>
                    <a:p>
                      <a:pPr algn="r" fontAlgn="b"/>
                      <a:r>
                        <a:rPr lang="de-AT" sz="100" u="none" strike="noStrike">
                          <a:effectLst/>
                        </a:rPr>
                        <a:t>45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Mr. Gründelmann, I'm sorry, but it's me again. I have done everything as you described. The problem is not solved. Burning the first DVD was possible. After that everything stops again. Another burning is no longer possible. The following is displayed: wmem reporb disc project build exception: ok. And: burning was aborted with the following error: Encrypt failed. Encryption of the process failed. View I.O. logfile. I also tried without encrypting. But that did not work either. Stupidly I recommended the same program to my colleague and also to a friend, who now also have problems. Also on the Internet I have read that there are often errors when burning. Now before I say goodbye to the WAREHOUSE program to buy another program,(which I would basically regret), I have two questions. It is a last attempt. Is there an external burning program to load the product preview without problems? Is there a representation of WAREHOUSE in Munich, where I can call with my laptop? In the meantime I have also written to the manufacturer of my laptop to clarify whether there is a problem with WAREHOUSE from this side. Answer is still pending. I am really sorry where you, who always helped me immediately and in detail, have so much work with me.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37718097"/>
                  </a:ext>
                </a:extLst>
              </a:tr>
              <a:tr h="0">
                <a:tc>
                  <a:txBody>
                    <a:bodyPr/>
                    <a:lstStyle/>
                    <a:p>
                      <a:pPr algn="r" fontAlgn="b"/>
                      <a:r>
                        <a:rPr lang="de-AT" sz="100" u="none" strike="noStrike">
                          <a:effectLst/>
                        </a:rPr>
                        <a:t>279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Warehouse Product Organizer 12 and 13 cannot be unlocked with the activation code sent by mail. This software is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90658055"/>
                  </a:ext>
                </a:extLst>
              </a:tr>
              <a:tr h="0">
                <a:tc>
                  <a:txBody>
                    <a:bodyPr/>
                    <a:lstStyle/>
                    <a:p>
                      <a:pPr algn="r" fontAlgn="b"/>
                      <a:r>
                        <a:rPr lang="de-AT" sz="100" u="none" strike="noStrike">
                          <a:effectLst/>
                        </a:rPr>
                        <a:t>277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 year ago I used the Futureblitz card reader (HANDSCANNER 1210) to keep the Warehouse product organizer software (12 version 7.6).After a computer crash this has now been reinstalled. I get error message Demophase expired - Register with customer no.. What exactly do I have to do now to continue using the product organizer. I would be pleased about a prompt answer very much. L. Feltz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59402609"/>
                  </a:ext>
                </a:extLst>
              </a:tr>
              <a:tr h="43543">
                <a:tc>
                  <a:txBody>
                    <a:bodyPr/>
                    <a:lstStyle/>
                    <a:p>
                      <a:pPr algn="r" fontAlgn="b"/>
                      <a:r>
                        <a:rPr lang="de-AT" sz="100" u="none" strike="noStrike">
                          <a:effectLst/>
                        </a:rPr>
                        <a:t>105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I have been using some versions of your program "Product in OFFICE catalog" for a while, last No. 12. At the moment it could not be opened - error code 9 - have nicely deleted everything, reinstalled, error code remains. Why? Thank you for your reply as soon as possible. ----------------------------------------------------One of your employees thought that I had several versions of Warehouse "Product in OFFICE Catalog" on the device. No, only this one, I had deleted all Warehouse data &amp; still it does not work.Instead, my PC gives the following warning:Problem signature Problem event title: LiveKernelEvent Operating system version: 9.6.9665.5.5.6.798.6 Locale ID: 0253 Files describing the problem WD-58616884-0865.tmp sysdata.xml Version.txt More information about the problem BCCode: 241 BCP2: 13A36516 BCP7: 318EDA46 BCP5: 38622612 BCP3: 70046423 OS Version: 2_2_5764 Service Pack: 2_8 Product: 871_8    Everything worked fine until the failed Warehouse opening attempt. Please send helpful message.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5428159"/>
                  </a:ext>
                </a:extLst>
              </a:tr>
              <a:tr h="0">
                <a:tc>
                  <a:txBody>
                    <a:bodyPr/>
                    <a:lstStyle/>
                    <a:p>
                      <a:pPr algn="r" fontAlgn="b"/>
                      <a:r>
                        <a:rPr lang="de-AT" sz="100" u="none" strike="noStrike">
                          <a:effectLst/>
                        </a:rPr>
                        <a:t>584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Error message during installation (program item: Interbase SPARQL Server): ...a problem occurred while converting your product data storage... Warehouse can not be started. What now?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76919038"/>
                  </a:ext>
                </a:extLst>
              </a:tr>
              <a:tr h="0">
                <a:tc>
                  <a:txBody>
                    <a:bodyPr/>
                    <a:lstStyle/>
                    <a:p>
                      <a:pPr algn="r" fontAlgn="b"/>
                      <a:r>
                        <a:rPr lang="de-AT" sz="100" u="none" strike="noStrike">
                          <a:effectLst/>
                        </a:rPr>
                        <a:t>415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After opening a DATA file with Sales firstclass 19 Neo, I exported the process as a DATA process. No matter if I edit the process or not, after the export the displays of data and order number run apart. In the original process, the displays of data and order number run in sync. Some time ago I did these exports without any problems. Only after a program update I have these problems. What can I do?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49553224"/>
                  </a:ext>
                </a:extLst>
              </a:tr>
              <a:tr h="28023">
                <a:tc>
                  <a:txBody>
                    <a:bodyPr/>
                    <a:lstStyle/>
                    <a:p>
                      <a:pPr algn="r" fontAlgn="b"/>
                      <a:r>
                        <a:rPr lang="de-AT" sz="100" u="none" strike="noStrike">
                          <a:effectLst/>
                        </a:rPr>
                        <a:t>568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unfortunately I can not ask the question through your website. But I have a problem with your software "Product in IT&amp;OFFICE catalog 11firstclass". I already own your software for a long time, now I have got a new computer with Windows 7 and I have installed the program ? Product in the IT&amp;OFFICE catalog 11firstclass" installed and would like to burn now the article preview on a DVD and receive an error message" wmem Reports disc project build exception: 026416f5 " with it I can begin nothing, can you help me? It would be a pity if I could not use your software anymore.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80425794"/>
                  </a:ext>
                </a:extLst>
              </a:tr>
              <a:tr h="0">
                <a:tc>
                  <a:txBody>
                    <a:bodyPr/>
                    <a:lstStyle/>
                    <a:p>
                      <a:pPr algn="r" fontAlgn="b"/>
                      <a:r>
                        <a:rPr lang="de-AT" sz="100" u="none" strike="noStrike">
                          <a:effectLst/>
                        </a:rPr>
                        <a:t>469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tried to generate xml at Warehouse Specs manager - it doesn't work, a window from Warehouse appears with a native error.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13896557"/>
                  </a:ext>
                </a:extLst>
              </a:tr>
              <a:tr h="0">
                <a:tc>
                  <a:txBody>
                    <a:bodyPr/>
                    <a:lstStyle/>
                    <a:p>
                      <a:pPr algn="r" fontAlgn="b"/>
                      <a:r>
                        <a:rPr lang="de-AT" sz="100" u="none" strike="noStrike">
                          <a:effectLst/>
                        </a:rPr>
                        <a:t>282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 extension code for the demo phase is not accepted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92985436"/>
                  </a:ext>
                </a:extLst>
              </a:tr>
              <a:tr h="0">
                <a:tc>
                  <a:txBody>
                    <a:bodyPr/>
                    <a:lstStyle/>
                    <a:p>
                      <a:pPr algn="r" fontAlgn="b"/>
                      <a:r>
                        <a:rPr lang="de-AT" sz="100" u="none" strike="noStrike">
                          <a:effectLst/>
                        </a:rPr>
                        <a:t>29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want to edit a sequence in SFC. The format is DATA3 the order number is in Unicode. The process was recorded on a payment system and now I want to edit it. The process works fine with Windows Payment Reader. In SFC there is no order number at all. When inserting the file for the first time, SFC has a decryption procedure inst. What is the problem here, or what am I doing wrong. Thank you very much. Sincerely, Dieter Löwe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820970891"/>
                  </a:ext>
                </a:extLst>
              </a:tr>
              <a:tr h="28023">
                <a:tc>
                  <a:txBody>
                    <a:bodyPr/>
                    <a:lstStyle/>
                    <a:p>
                      <a:pPr algn="r" fontAlgn="b"/>
                      <a:r>
                        <a:rPr lang="de-AT" sz="100" u="none" strike="noStrike">
                          <a:effectLst/>
                        </a:rPr>
                        <a:t>388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Hi, have a total of just under 7 megabytes of EMC sales material from my Systech MTX-SR40W split into 385 sc2c files. Processing is impractical despite the normally adequate performance of the computer. Converting to PXA seems to help. The files can be edited very fluently - but at about 22nd position in the total view an error message "Memory request invalid" appears. In this context I also noticed that the memory is completely used up. Is there a solution to handle EMV processes fluently and without data loss? Would like now ungerrn because of card reader change also the software. mfg Schlaemmer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5094054"/>
                  </a:ext>
                </a:extLst>
              </a:tr>
              <a:tr h="71478">
                <a:tc>
                  <a:txBody>
                    <a:bodyPr/>
                    <a:lstStyle/>
                    <a:p>
                      <a:pPr algn="r" fontAlgn="b"/>
                      <a:r>
                        <a:rPr lang="de-AT" sz="100" u="none" strike="noStrike">
                          <a:effectLst/>
                        </a:rPr>
                        <a:t>391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program is: Salesfirstclass2010 ultimate (7.8.6.4) - import EMV- process data recorded with a CWVEMX card reader and converted to DAT. - Process (DAT files) edited as usual (element deleted or added, products (wdt) added, some sales processes inserted from a DVD copied to the hard disk -BRG...sop-) - During the burning attempt, after 75% of the encoding has been done according to the progress indicator, the following messages appear: "Memory request invalid" and "Error encoding. No files could be found". I did not move any files; all are in their original folders. - As an alternative attempt, I saved the flow under a different name and removed all the inserted products as well as the inserted BRG* .sop files. Thus, only the files read in with the card reader and converted to DAT were left in the sequence. But even here, the messages "A save request is invalid" appeared during the burn attempt. "An internal problem has occurred" and finally "Encrypt invalid". - On a trial basis, I also edited the sequence in a test version of Trendset Studio 17. Here the burning occurred smoothly. But I DO NOT WANT TO USE ANOTHER EDITING SOFTWARE AS WAREHOUSE. - Along the way, I also edited and burned other workflows that were captured via the built-in EC data scanner. Worked all smoothly. One more question, I am toying with the latest version of SfC but not sure if my system is sufficient. Can you let me know if SfC 19 will run on my system? In particular, in combination with my EC card, the integrated data scanner should also work. Thank you in advance for your help.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58435128"/>
                  </a:ext>
                </a:extLst>
              </a:tr>
              <a:tr h="0">
                <a:tc>
                  <a:txBody>
                    <a:bodyPr/>
                    <a:lstStyle/>
                    <a:p>
                      <a:pPr algn="r" fontAlgn="b"/>
                      <a:r>
                        <a:rPr lang="de-AT" sz="100" u="none" strike="noStrike">
                          <a:effectLst/>
                        </a:rPr>
                        <a:t>283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would like to install the add-on programs xtraGOOD Calculage 14 and xtraGOOD Corporare 5 on my PC, but the serial numbers indicated on the CD cover are not accepted??? What to do to activate them?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59834422"/>
                  </a:ext>
                </a:extLst>
              </a:tr>
              <a:tr h="0">
                <a:tc>
                  <a:txBody>
                    <a:bodyPr/>
                    <a:lstStyle/>
                    <a:p>
                      <a:pPr algn="r" fontAlgn="b"/>
                      <a:r>
                        <a:rPr lang="de-AT" sz="100" u="none" strike="noStrike">
                          <a:effectLst/>
                        </a:rPr>
                        <a:t>38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Have tried several times to burn my product preview with the disc image comes each time error. Problem in class "wmembank.dll" (loading address:7X0f4d0124) at address Ox6ffcre Exception 6Xd3382563 ACCESS_FORBIDDEN. Have sent error log also. Have the program new and 1st time tried to burn. encryption runs about 2 hrs. Did not happen to me with my previous version Warehouse 12. have used products,processes and statistics.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09443143"/>
                  </a:ext>
                </a:extLst>
              </a:tr>
              <a:tr h="0">
                <a:tc>
                  <a:txBody>
                    <a:bodyPr/>
                    <a:lstStyle/>
                    <a:p>
                      <a:pPr algn="r" fontAlgn="b"/>
                      <a:r>
                        <a:rPr lang="de-AT" sz="100" u="none" strike="noStrike">
                          <a:effectLst/>
                        </a:rPr>
                        <a:t>213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In May 2010 I purchased your software Warehouse product Ultimate Unknown T625DZDBFD 0500357113655. I upgraded my computer from Vista to Windows 7 and now I cannot install the Warehouse product program. How can I fix this problem without purchasing a completely new program again.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01821409"/>
                  </a:ext>
                </a:extLst>
              </a:tr>
              <a:tr h="28023">
                <a:tc>
                  <a:txBody>
                    <a:bodyPr/>
                    <a:lstStyle/>
                    <a:p>
                      <a:pPr algn="r" fontAlgn="b"/>
                      <a:r>
                        <a:rPr lang="de-AT" sz="100" u="none" strike="noStrike">
                          <a:effectLst/>
                        </a:rPr>
                        <a:t>94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would like to ask for assistance with a sales flow processing with Salse firstclass 20.During processing, the problem occurs that the display arrow always jumps back to the start of the flow. Setting the range pointer "Expiration start" to the corresponding point of further processing has no effect. The display arrow no longer jumps to the section or sequence end and cannot be set with the section pointer either. The red bar below the preview window is no longer visible. I suspect that this problem is caused by an error, but despite great efforts I am not able to find the cause. Thank you for your efforts mfg E.T.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64478383"/>
                  </a:ext>
                </a:extLst>
              </a:tr>
              <a:tr h="0">
                <a:tc>
                  <a:txBody>
                    <a:bodyPr/>
                    <a:lstStyle/>
                    <a:p>
                      <a:pPr algn="r" fontAlgn="b"/>
                      <a:r>
                        <a:rPr lang="de-AT" sz="100" u="none" strike="noStrike">
                          <a:effectLst/>
                        </a:rPr>
                        <a:t>229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Can not install in this new PC Sales Xtra L. The message appears: Windows version not supported. The Warehouse Sales Xtra L installation is not possible on Unknown. Please install another Windows version to proceed with Warehouse Sales Xtra L installation. I can't make any sense of this.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48238841"/>
                  </a:ext>
                </a:extLst>
              </a:tr>
              <a:tr h="31127">
                <a:tc>
                  <a:txBody>
                    <a:bodyPr/>
                    <a:lstStyle/>
                    <a:p>
                      <a:pPr algn="r" fontAlgn="b"/>
                      <a:r>
                        <a:rPr lang="de-AT" sz="100" u="none" strike="noStrike">
                          <a:effectLst/>
                        </a:rPr>
                        <a:t>337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 above information refers to a netbook that I want to use as a second processing PC. I wanted to create process files from a Systech MTX LK3D via Ethernet. The data scanner is found, it can also be addressed from SFC 20, but neither data nor order number are created. When previewing via the control buttons below the preview image, it only shows the data if I delete the checkmark in front of the "Product preview" logo and add it again immediately. I use an Ethernet cable with fiber optic contacts on both sides. On my desktop PC I use a 7-/9-pin cable (SFC 19), here the problem does not occur. However, here during the creation the hardware acceleration switches off and the result is not found by SFC 19.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70457914"/>
                  </a:ext>
                </a:extLst>
              </a:tr>
              <a:tr h="28023">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have 3 questions about "Sales firstclass WH Neo": 1. In overview mode, I have marked a part of the flow with the flow marker (blue line with start and end marker). However, the export routine exports the entire sequence, including what is outside the sequence marker. Is this a program error (with "Sales firstclass 2008" only the flow part between the start and end marker is burned correctly)? 2. in export mode the font in the small preview window in the file menu is always identical to the font of the header line from the submenu. How can I break this link, or is this a program error? 3. is there a complete manual, maybe to download or to order? M.f.G. Miraculix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93001755"/>
                  </a:ext>
                </a:extLst>
              </a:tr>
              <a:tr h="0">
                <a:tc>
                  <a:txBody>
                    <a:bodyPr/>
                    <a:lstStyle/>
                    <a:p>
                      <a:pPr algn="r" fontAlgn="b"/>
                      <a:r>
                        <a:rPr lang="de-AT" sz="100" u="none" strike="noStrike">
                          <a:effectLst/>
                        </a:rPr>
                        <a:t>311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entered my problem in Syscare and also wrote an e-mail to Mr. Joachim Meyer, using the same ticket number. The problem still exists, even with a second direct sale I tried to burn today. The message is: "Burning process successfully completed", without a single bit ending up on the BD.    Let's hope the best, Kuno Lynch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00948934"/>
                  </a:ext>
                </a:extLst>
              </a:tr>
              <a:tr h="0">
                <a:tc>
                  <a:txBody>
                    <a:bodyPr/>
                    <a:lstStyle/>
                    <a:p>
                      <a:pPr algn="r" fontAlgn="b"/>
                      <a:r>
                        <a:rPr lang="de-AT" sz="100" u="none" strike="noStrike">
                          <a:effectLst/>
                        </a:rPr>
                        <a:t>124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Unfortunately, I had sent you the wrong computer data with my first mail. Here now the correct data, and again my request: When editing a process, I changed the statistics data, to maximum. Shortly after that I could not calculate any more orders. The error message always appears: The smartcard device 'Card / Scanner (Epson' cannot be opened for billing. Reason: The hardware is already in use. Wait until it is released and try again.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05448416"/>
                  </a:ext>
                </a:extLst>
              </a:tr>
              <a:tr h="0">
                <a:tc>
                  <a:txBody>
                    <a:bodyPr/>
                    <a:lstStyle/>
                    <a:p>
                      <a:pPr algn="r" fontAlgn="b"/>
                      <a:r>
                        <a:rPr lang="de-AT" sz="100" u="none" strike="noStrike">
                          <a:effectLst/>
                        </a:rPr>
                        <a:t>567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The burning process is aborted after processing with the following message: wmem reports disc project build exception 026416f5 Further burning attempts after uninstalling Nero and switching off the anti-virus program did not bring any change, not even after installing the latest bugfix.    This problem is also discussed in the customer forum with several posts, but I did not find any solution convincing.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71686986"/>
                  </a:ext>
                </a:extLst>
              </a:tr>
              <a:tr h="0">
                <a:tc>
                  <a:txBody>
                    <a:bodyPr/>
                    <a:lstStyle/>
                    <a:p>
                      <a:pPr algn="r" fontAlgn="b"/>
                      <a:r>
                        <a:rPr lang="de-AT" sz="100" u="none" strike="noStrike">
                          <a:effectLst/>
                        </a:rPr>
                        <a:t>539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program is: Products in IT OFFICE catalog 10 (7.3.5.3) After the creation of a product preview, I press on the sign -burning- .it run all three or five operations so that at the end the product preview with integrated statistics in the burning process can be burned on a DVD.After a short time appears during burning a small window on the screen, where it says - internal problem - and the burning of the product preview wrd aborted.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1316346"/>
                  </a:ext>
                </a:extLst>
              </a:tr>
              <a:tr h="28023">
                <a:tc>
                  <a:txBody>
                    <a:bodyPr/>
                    <a:lstStyle/>
                    <a:p>
                      <a:pPr algn="r" fontAlgn="b"/>
                      <a:r>
                        <a:rPr lang="de-AT" sz="100" u="none" strike="noStrike">
                          <a:effectLst/>
                        </a:rPr>
                        <a:t>242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good day! i am forced in the future to create my specsheets with xml codes so that they are readable and presentable on android programmed devices. since i want to continue to use an apple as my work tool and do not want to switch to windows i have decided to leave the specs manager or the specs creator that you offer in the warehouse-online cloud.. i would like you to continue to host all my domains that i have registered with you. now my question: when i export the new sheets i have created in the .trl from my new program - how can i upload them to you under the .ssh assignment of my domains?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3361129"/>
                  </a:ext>
                </a:extLst>
              </a:tr>
              <a:tr h="40439">
                <a:tc>
                  <a:txBody>
                    <a:bodyPr/>
                    <a:lstStyle/>
                    <a:p>
                      <a:pPr algn="r" fontAlgn="b"/>
                      <a:r>
                        <a:rPr lang="de-AT" sz="100" u="none" strike="noStrike">
                          <a:effectLst/>
                        </a:rPr>
                        <a:t>461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after suddenly my program works and stores the files correctly on the PC after compression in ARC, I can store them as flows. This revealed 2 new problems: 1. how can I save objects in a project as individual flows, for example, in a sales list are several direct sales ? I currently help myself by loading the project, deleting all the objects I don't want and saving the rest as a flow. I do this for each project until I have saved all the objects as individual flows. 2. as I notice, not only I have the problem with Warehouse to activate a required decryption procedure separately. All descriptions do not correspond to the practice. With product registration came no prompt With DVD burning comes only after completion when running the message that the DVD can not be executed because the use is prohibited for my country. What is this bullshit ? What kind of identification number is needed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40529822"/>
                  </a:ext>
                </a:extLst>
              </a:tr>
              <a:tr h="0">
                <a:tc>
                  <a:txBody>
                    <a:bodyPr/>
                    <a:lstStyle/>
                    <a:p>
                      <a:pPr algn="r" fontAlgn="b"/>
                      <a:r>
                        <a:rPr lang="de-AT" sz="100" u="none" strike="noStrike">
                          <a:effectLst/>
                        </a:rPr>
                        <a:t>257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since I bought an Apple ,iMac Os X, I wanted to ask if I can use my Warehouse programs, mainly sales firstclass 20, also on this computer from Apple iMac or are they not compatible? On the package it said Windows only. Maybe there is a possibility, of which I know nothing. I would be grateful for any information. With kind regards Tyler Lothares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5281233"/>
                  </a:ext>
                </a:extLst>
              </a:tr>
              <a:tr h="34231">
                <a:tc>
                  <a:txBody>
                    <a:bodyPr/>
                    <a:lstStyle/>
                    <a:p>
                      <a:pPr algn="r" fontAlgn="b"/>
                      <a:r>
                        <a:rPr lang="de-AT" sz="100" u="none" strike="noStrike">
                          <a:effectLst/>
                        </a:rPr>
                        <a:t>362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also after reinstallation problem code -9 What now????? Greeting     -----Original message----- Hello, when starting Warehouse xtra L 8.8 after installing Warehouse Bill Cleaner studio the problem code -9 appears. Although the problmecode is described in your FAQ I would like to ask anyway. Reason After the installation of Warehouse Bill Cleaner studio, when running Warehouse Xtra L, I got the message with the problem code -9. Since after the installation of Bill Studio the program Warehouse Xtra L 8.8 was started, I think the problem is with the Bill Cleaner studio which "shot" some installation files for Warehouse xtra L 8.8. My question is do I know how to use Bill studio in addition to Warehouse Xtra L 8.8?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49591521"/>
                  </a:ext>
                </a:extLst>
              </a:tr>
              <a:tr h="0">
                <a:tc>
                  <a:txBody>
                    <a:bodyPr/>
                    <a:lstStyle/>
                    <a:p>
                      <a:pPr algn="r" fontAlgn="b"/>
                      <a:r>
                        <a:rPr lang="de-AT" sz="100" u="none" strike="noStrike">
                          <a:effectLst/>
                        </a:rPr>
                        <a:t>205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bought and installed Sales firstclass 20 ultimate a few days ago. Now I wanted to start a profit calculation. When entering the month under Enter profit target and confirm with Enter, the error message "Error parsing XSL data" appears. Where is the problem and how can it be fixed. Many thanks Ralf Keltau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88354215"/>
                  </a:ext>
                </a:extLst>
              </a:tr>
              <a:tr h="0">
                <a:tc>
                  <a:txBody>
                    <a:bodyPr/>
                    <a:lstStyle/>
                    <a:p>
                      <a:pPr algn="r" fontAlgn="b"/>
                      <a:r>
                        <a:rPr lang="de-AT" sz="100" u="none" strike="noStrike">
                          <a:effectLst/>
                        </a:rPr>
                        <a:t>602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every time I start Sales firstclass 20 neo, I am asked to register this product. It is already registered. But when I follow this request, I get a message that it is already registered under this number. What can I do to stop this prompt? Thanks in advance.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37474639"/>
                  </a:ext>
                </a:extLst>
              </a:tr>
              <a:tr h="0">
                <a:tc>
                  <a:txBody>
                    <a:bodyPr/>
                    <a:lstStyle/>
                    <a:p>
                      <a:pPr algn="r" fontAlgn="b"/>
                      <a:r>
                        <a:rPr lang="de-AT" sz="100" u="none" strike="noStrike">
                          <a:effectLst/>
                        </a:rPr>
                        <a:t>445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My free web memory (1024MB) is full. so far so good. Now I deleted several image files, but the system doesn't notice: it still reports the memory as full. What to do so that I can switch and show other images instead of the deleted ones? Thanks in advance, Theo Sternenbauer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84612159"/>
                  </a:ext>
                </a:extLst>
              </a:tr>
              <a:tr h="0">
                <a:tc>
                  <a:txBody>
                    <a:bodyPr/>
                    <a:lstStyle/>
                    <a:p>
                      <a:pPr algn="r" fontAlgn="b"/>
                      <a:r>
                        <a:rPr lang="de-AT" sz="100" u="none" strike="noStrike">
                          <a:effectLst/>
                        </a:rPr>
                        <a:t>225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upgraded my computer to Win 7 and can no longer install the Sales firstclass 2009 program. Do you have a solution. Thank you very much and best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47721123"/>
                  </a:ext>
                </a:extLst>
              </a:tr>
              <a:tr h="0">
                <a:tc>
                  <a:txBody>
                    <a:bodyPr/>
                    <a:lstStyle/>
                    <a:p>
                      <a:pPr algn="r" fontAlgn="b"/>
                      <a:r>
                        <a:rPr lang="de-AT" sz="100" u="none" strike="noStrike">
                          <a:effectLst/>
                        </a:rPr>
                        <a:t>404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When installing Warehouse XLS Maker 19, I do not get any error message during the installation. But when I try to start the program it says "The installation is invalid. Please reinstall the program or contact the helpdesk". I have already tried the installation with the "compatibility program of Win7. Same result in the end. The third time I also downloaded the latest download, rebooted, and again got the familiar error message.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07429621"/>
                  </a:ext>
                </a:extLst>
              </a:tr>
              <a:tr h="0">
                <a:tc>
                  <a:txBody>
                    <a:bodyPr/>
                    <a:lstStyle/>
                    <a:p>
                      <a:pPr algn="r" fontAlgn="b"/>
                      <a:r>
                        <a:rPr lang="de-AT" sz="100" u="none" strike="noStrike">
                          <a:effectLst/>
                        </a:rPr>
                        <a:t>587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During the installation you get the message that an error occurred during the conversion of your product data memory. You will not be able to use your data store with this software. Please contact the helpdesk for assistance. I have sent the error report to Warehouse.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09566865"/>
                  </a:ext>
                </a:extLst>
              </a:tr>
              <a:tr h="0">
                <a:tc>
                  <a:txBody>
                    <a:bodyPr/>
                    <a:lstStyle/>
                    <a:p>
                      <a:pPr algn="r" fontAlgn="b"/>
                      <a:r>
                        <a:rPr lang="de-AT" sz="100" u="none" strike="noStrike">
                          <a:effectLst/>
                        </a:rPr>
                        <a:t>331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need version 9.5.432 or higher. DLLAV 35. dll This data is called before I can burn.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10596713"/>
                  </a:ext>
                </a:extLst>
              </a:tr>
              <a:tr h="0">
                <a:tc>
                  <a:txBody>
                    <a:bodyPr/>
                    <a:lstStyle/>
                    <a:p>
                      <a:pPr algn="r" fontAlgn="b"/>
                      <a:r>
                        <a:rPr lang="de-AT" sz="100" u="none" strike="noStrike">
                          <a:effectLst/>
                        </a:rPr>
                        <a:t>190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there is no order number in the direct creation, I use Windows XP, how can I fix this error ? I tried to transfer creations from the product library of STF and UFG Thank you Thorsten Schriller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87241268"/>
                  </a:ext>
                </a:extLst>
              </a:tr>
              <a:tr h="0">
                <a:tc>
                  <a:txBody>
                    <a:bodyPr/>
                    <a:lstStyle/>
                    <a:p>
                      <a:pPr algn="r" fontAlgn="b"/>
                      <a:r>
                        <a:rPr lang="de-AT" sz="100" u="none" strike="noStrike">
                          <a:effectLst/>
                        </a:rPr>
                        <a:t>426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already created a process, has worked laboriously. Now with the second flow the order number does not match the data. How can I synchronize this? Cardreader: Systech Handyscan BGH-SD43W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29320269"/>
                  </a:ext>
                </a:extLst>
              </a:tr>
              <a:tr h="0">
                <a:tc>
                  <a:txBody>
                    <a:bodyPr/>
                    <a:lstStyle/>
                    <a:p>
                      <a:pPr algn="r" fontAlgn="b"/>
                      <a:r>
                        <a:rPr lang="de-AT" sz="100" u="none" strike="noStrike">
                          <a:effectLst/>
                        </a:rPr>
                        <a:t>159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After a new installation of sales firstclass the program can no longer be started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05849277"/>
                  </a:ext>
                </a:extLst>
              </a:tr>
              <a:tr h="0">
                <a:tc>
                  <a:txBody>
                    <a:bodyPr/>
                    <a:lstStyle/>
                    <a:p>
                      <a:pPr algn="r" fontAlgn="b"/>
                      <a:r>
                        <a:rPr lang="de-AT" sz="100" u="none" strike="noStrike">
                          <a:effectLst/>
                        </a:rPr>
                        <a:t>272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program is: Salesfirstclass20 ultimate (13.3.2.35) Card reader: Systech MTX XT 12 This card reader stores on SD card When loading EMVX process data, the program aborts after about 500 Kb and reports: System memory insufficient. Processor performance too low or insufficient memory. My computer: Acer Intel Phantom II X53711 3.0 GHz Memory 8 GB 6.28 usable Graphics processor NVIDIA Geforce EMV 6300 System Windows 7 Home Ultimate 32 Bit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05727455"/>
                  </a:ext>
                </a:extLst>
              </a:tr>
              <a:tr h="0">
                <a:tc>
                  <a:txBody>
                    <a:bodyPr/>
                    <a:lstStyle/>
                    <a:p>
                      <a:pPr algn="r" fontAlgn="b"/>
                      <a:r>
                        <a:rPr lang="de-AT" sz="100" u="none" strike="noStrike">
                          <a:effectLst/>
                        </a:rPr>
                        <a:t>111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when starting Sales firstclass the following error message appears, program can not be executed, reinstallation tried several times, still error code 9 what can I do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752864371"/>
                  </a:ext>
                </a:extLst>
              </a:tr>
              <a:tr h="0">
                <a:tc>
                  <a:txBody>
                    <a:bodyPr/>
                    <a:lstStyle/>
                    <a:p>
                      <a:pPr algn="r" fontAlgn="b"/>
                      <a:r>
                        <a:rPr lang="de-AT" sz="100" u="none" strike="noStrike">
                          <a:effectLst/>
                        </a:rPr>
                        <a:t>202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When applying profit in the profit target input, I always get the error message: Error parsing XSL data. PC with WXP and also laptop with W7.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36277224"/>
                  </a:ext>
                </a:extLst>
              </a:tr>
              <a:tr h="28023">
                <a:tc>
                  <a:txBody>
                    <a:bodyPr/>
                    <a:lstStyle/>
                    <a:p>
                      <a:pPr algn="r" fontAlgn="b"/>
                      <a:r>
                        <a:rPr lang="de-AT" sz="100" u="none" strike="noStrike">
                          <a:effectLst/>
                        </a:rPr>
                        <a:t>494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with the installation of Sales FIrstclass wh, the super Export Core was also installed. When I now call this, the following error message appears: "Warning,there is no codec available that is suitable for this file type." Overriding this message, the following appears: "Warehouse could not find any data in this XML file." I have not been able to find a solution to this problem on the web (see http://www.warehouse.info/de/dvd-einlage-kreieren.tipps.267543.xml for this) or in the FAQ at Warehouse. Can you tell me where the problem lies here ? Thank you very much for your efforts, kind regards C. Fildgen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86455591"/>
                  </a:ext>
                </a:extLst>
              </a:tr>
              <a:tr h="0">
                <a:tc>
                  <a:txBody>
                    <a:bodyPr/>
                    <a:lstStyle/>
                    <a:p>
                      <a:pPr algn="r" fontAlgn="b"/>
                      <a:r>
                        <a:rPr lang="de-AT" sz="100" u="none" strike="noStrike">
                          <a:effectLst/>
                        </a:rPr>
                        <a:t>618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I have just purchased online Sales Firstclass WH Neo and installed it. When registering, I get a message that my serial number is already in use. What can I do to complete the registration? The program is installed on only one computer and has not been registered before. Thank you very much for your feedback as soon as possible. Kind regards, Dr. Reinhard Geront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82119386"/>
                  </a:ext>
                </a:extLst>
              </a:tr>
              <a:tr h="0">
                <a:tc>
                  <a:txBody>
                    <a:bodyPr/>
                    <a:lstStyle/>
                    <a:p>
                      <a:pPr algn="r" fontAlgn="b"/>
                      <a:r>
                        <a:rPr lang="de-AT" sz="100" u="none" strike="noStrike">
                          <a:effectLst/>
                        </a:rPr>
                        <a:t>634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Hello, I have just installed the Sales Firstclass WH Neo program. Before the actual installation, the error message appeared that the product data store was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57614360"/>
                  </a:ext>
                </a:extLst>
              </a:tr>
              <a:tr h="0">
                <a:tc>
                  <a:txBody>
                    <a:bodyPr/>
                    <a:lstStyle/>
                    <a:p>
                      <a:pPr algn="r" fontAlgn="b"/>
                      <a:r>
                        <a:rPr lang="de-AT" sz="100" u="none" strike="noStrike">
                          <a:effectLst/>
                        </a:rPr>
                        <a:t>74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 have received the above upgrade and installed it on the PC. A sales process (PRC) recorded with the card reader can be dragged into scheduling mode. However, no data appears, only order numbers, and the following message appears: "The file type of ...PRC cannot be opened by Warehouse products in the IT &amp; OFFICE catalog". Is it necessary to activate an activation code here ? With version 12 this works without any problems. It can not be that a new version does not offer the advantages of the previous version! I would be grateful for a quick info.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68934604"/>
                  </a:ext>
                </a:extLst>
              </a:tr>
              <a:tr h="0">
                <a:tc>
                  <a:txBody>
                    <a:bodyPr/>
                    <a:lstStyle/>
                    <a:p>
                      <a:pPr algn="r" fontAlgn="b"/>
                      <a:r>
                        <a:rPr lang="de-AT" sz="100" u="none" strike="noStrike">
                          <a:effectLst/>
                        </a:rPr>
                        <a:t>544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My program is: Salesfirstclass19 ultimate (12.3.3.57) when burning the completed sequence internal problem when performing process files and products together to create a sequence and then burn the problem always occurs, however, it worked once to burn yet only the 464 sequence has been burned and this has mengel idem he has constant errors when displaying in the dvd player. i need the sequence as soon as possible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25568574"/>
                  </a:ext>
                </a:extLst>
              </a:tr>
              <a:tr h="0">
                <a:tc>
                  <a:txBody>
                    <a:bodyPr/>
                    <a:lstStyle/>
                    <a:p>
                      <a:pPr algn="r" fontAlgn="b"/>
                      <a:r>
                        <a:rPr lang="de-AT" sz="100" u="none" strike="noStrike">
                          <a:effectLst/>
                        </a:rPr>
                        <a:t>340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after connecting the card reader ( Solarmobile TR- XD 250) with the EtherNet cable, it is found and also displayed under "Devices and Printers". At the same time "Sales firstclass" starts automatically. Unfortunately, neither in ARC mode nor in Cardreader mode data can be seen in the preview window. As EM-device driver "Microsoft EM-Cardreader and ARC" is shown. Please help!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36798138"/>
                  </a:ext>
                </a:extLst>
              </a:tr>
              <a:tr h="0">
                <a:tc>
                  <a:txBody>
                    <a:bodyPr/>
                    <a:lstStyle/>
                    <a:p>
                      <a:pPr algn="r" fontAlgn="b"/>
                      <a:r>
                        <a:rPr lang="de-AT" sz="100" u="none" strike="noStrike">
                          <a:effectLst/>
                        </a:rPr>
                        <a:t>411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After importing DAT sales objects from the Systech MTX-XR435W card reader with SD created, there are always about 28-150 process single fields empty at the end of all individual objects, while the statistics display is shown without errors until the end of the object. What can this be?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12667052"/>
                  </a:ext>
                </a:extLst>
              </a:tr>
              <a:tr h="49751">
                <a:tc>
                  <a:txBody>
                    <a:bodyPr/>
                    <a:lstStyle/>
                    <a:p>
                      <a:pPr algn="r" fontAlgn="b"/>
                      <a:r>
                        <a:rPr lang="de-AT" sz="100" u="none" strike="noStrike">
                          <a:effectLst/>
                        </a:rPr>
                        <a:t>339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Dear Sir or Madam, When I made my first request in September, I received a recommendation from Mr. Bergschmidt from the still free helpdesk on 29.09.2011, which did not help me, so I list the recommendations again below. I then proceeded as Mr. Bergschmidt had described and installed all EtherNet (IEEE 4000 drivers) available on the Windows7 netbook one by one, first and foremost the "GVH alt" driver suggested by Mr. Bergschmidt. Unfortunately this did not improve the situation, it still appears only very briefly at the beginning of the planned import from my professional card reader Systech MDX-X3E a single record in the creation window and I can also use the record forward and backward control, but when pressing the creation bottom (green button) still no data appears and at the end it is displayed that the named but not visible creation "does not exist". Do you have another idea ? Should I yet forsten in the net for further driver updates ? Or Does the card reader have to get a firmware update for Windows 7 from Systech ? On Windows XP and Vista this runs with WArehouse Xtra for a long time trouble-free with this KArtenleser. With kind regards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15116579"/>
                  </a:ext>
                </a:extLst>
              </a:tr>
              <a:tr h="0">
                <a:tc>
                  <a:txBody>
                    <a:bodyPr/>
                    <a:lstStyle/>
                    <a:p>
                      <a:pPr algn="r" fontAlgn="b"/>
                      <a:r>
                        <a:rPr lang="de-AT" sz="100" u="none" strike="noStrike">
                          <a:effectLst/>
                        </a:rPr>
                        <a:t>579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With process files in DT5 format the order number is completely wrong. Operating system WIN XP32 with XP-Codec-Pack-8.8.4. With Win Payment Reader 14, for example, the order number is entered correctly, as well as with numerous other process readers such as CRD Paymeng Reader, ACHD Reader, etc. Recordings in 81seg format. Created with Tiffey Blast Workstation.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3215019"/>
                  </a:ext>
                </a:extLst>
              </a:tr>
              <a:tr h="28023">
                <a:tc>
                  <a:txBody>
                    <a:bodyPr/>
                    <a:lstStyle/>
                    <a:p>
                      <a:pPr algn="r" fontAlgn="b"/>
                      <a:r>
                        <a:rPr lang="de-AT" sz="100" u="none" strike="noStrike">
                          <a:effectLst/>
                        </a:rPr>
                        <a:t>526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After I got your mail on 20.11.2010 and after several unsuccessful conversion attempts on my computer (graphics card, sound card, etc.) did not get far, I bought a new computer with 6 processors from the company Arlt. But the problem I had before is still there (flickering calculation). Now I don't know how to help myself, even my PC specialist is at his wit's end. We have tried the different configurations of the Sales firstclass 20EMV program, but no success. I guess it can't be the computer anymore, can it?    I hope you can help me. Yours sincerely, Michael Krüger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dirty="0">
                          <a:effectLst/>
                        </a:rPr>
                        <a:t>1</a:t>
                      </a:r>
                      <a:endParaRPr lang="de-AT" sz="100" b="0" i="0" u="none" strike="noStrike" dirty="0">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58941202"/>
                  </a:ext>
                </a:extLst>
              </a:tr>
            </a:tbl>
          </a:graphicData>
        </a:graphic>
      </p:graphicFrame>
    </p:spTree>
    <p:extLst>
      <p:ext uri="{BB962C8B-B14F-4D97-AF65-F5344CB8AC3E}">
        <p14:creationId xmlns:p14="http://schemas.microsoft.com/office/powerpoint/2010/main" val="8610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360024-2FA6-4DF3-B987-E3B4011737DB}"/>
              </a:ext>
            </a:extLst>
          </p:cNvPr>
          <p:cNvGraphicFramePr>
            <a:graphicFrameLocks noGrp="1"/>
          </p:cNvGraphicFramePr>
          <p:nvPr/>
        </p:nvGraphicFramePr>
        <p:xfrm>
          <a:off x="5829300" y="1241425"/>
          <a:ext cx="532350" cy="4377859"/>
        </p:xfrm>
        <a:graphic>
          <a:graphicData uri="http://schemas.openxmlformats.org/drawingml/2006/table">
            <a:tbl>
              <a:tblPr>
                <a:tableStyleId>{5C22544A-7EE6-4342-B048-85BDC9FD1C3A}</a:tableStyleId>
              </a:tblPr>
              <a:tblGrid>
                <a:gridCol w="70423">
                  <a:extLst>
                    <a:ext uri="{9D8B030D-6E8A-4147-A177-3AD203B41FA5}">
                      <a16:colId xmlns:a16="http://schemas.microsoft.com/office/drawing/2014/main" val="285253545"/>
                    </a:ext>
                  </a:extLst>
                </a:gridCol>
                <a:gridCol w="461927">
                  <a:extLst>
                    <a:ext uri="{9D8B030D-6E8A-4147-A177-3AD203B41FA5}">
                      <a16:colId xmlns:a16="http://schemas.microsoft.com/office/drawing/2014/main" val="2388038950"/>
                    </a:ext>
                  </a:extLst>
                </a:gridCol>
              </a:tblGrid>
              <a:tr h="94982">
                <a:tc>
                  <a:txBody>
                    <a:bodyPr/>
                    <a:lstStyle/>
                    <a:p>
                      <a:pPr algn="r" fontAlgn="b"/>
                      <a:r>
                        <a:rPr lang="de-AT" sz="100" u="none" strike="noStrike">
                          <a:effectLst/>
                        </a:rPr>
                        <a:t>147</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 have installed WAREHOUSE products in IT&amp;OFFICEKatalog15 firstclass standard. The installation ran without errors and was completed properly. The program was then registered. When the program is started, the hourglass appears on the screen for about 4-5 seconds, otherwise no further reactions, no error messages, warnings, etc. The program is not started.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248302033"/>
                  </a:ext>
                </a:extLst>
              </a:tr>
              <a:tr h="94982">
                <a:tc>
                  <a:txBody>
                    <a:bodyPr/>
                    <a:lstStyle/>
                    <a:p>
                      <a:pPr algn="r" fontAlgn="b"/>
                      <a:r>
                        <a:rPr lang="de-AT" sz="100" u="none" strike="noStrike">
                          <a:effectLst/>
                        </a:rPr>
                        <a:t>251</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Dear Warehouse Team, I have sold the Cd Bill Cleaner Studio, now the buyer has a problem he can not make any updates with this software, because the software is still registered in my name (Accunt). It is also not possible to delete this product from my account. What can the buyer do to fully use the product Bill Cleaner Studio ? With kind regards Emilio Fröhlich.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385194427"/>
                  </a:ext>
                </a:extLst>
              </a:tr>
              <a:tr h="31959">
                <a:tc>
                  <a:txBody>
                    <a:bodyPr/>
                    <a:lstStyle/>
                    <a:p>
                      <a:pPr algn="r" fontAlgn="b"/>
                      <a:r>
                        <a:rPr lang="de-AT" sz="100" u="none" strike="noStrike">
                          <a:effectLst/>
                        </a:rPr>
                        <a:t>0</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Hello, I have since 2 days in my Warehouse software under Export-File Options an almost unreadable font. How can I change this again.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8641293"/>
                  </a:ext>
                </a:extLst>
              </a:tr>
              <a:tr h="173760">
                <a:tc>
                  <a:txBody>
                    <a:bodyPr/>
                    <a:lstStyle/>
                    <a:p>
                      <a:pPr algn="r" fontAlgn="b"/>
                      <a:r>
                        <a:rPr lang="de-AT" sz="100" u="none" strike="noStrike">
                          <a:effectLst/>
                        </a:rPr>
                        <a:t>524</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 have Sales firstclass WH plus installed on a HP StyleBook 8154w workstation since mid-October with the following specs: u2-4376M 7x3.1Ghz CPU, 19GB RAM, ATI FireGL 6860M 4GB DDR 8 RAM, Win 7 Pro 64 bit. Question 1: When loading the program, the window in the display stops at "Plugin packages are being loaded". When displayed on toolbar it shows: Exception loading statscalc.dII. If I then click on Close toolbar window, the program opens anyway. What to do? 2nd question: I have imported (copied) sales files in complete format 81 segments/15f via SD HC card 20 GB class 13 and the process stalls. I have selected NTSC Complete EMV 15f 112:17,X2 (65 segments; 04f) in sequence settings. Is the stalling related to question 1 or is the sequence configuration wrong?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922271826"/>
                  </a:ext>
                </a:extLst>
              </a:tr>
              <a:tr h="47715">
                <a:tc>
                  <a:txBody>
                    <a:bodyPr/>
                    <a:lstStyle/>
                    <a:p>
                      <a:pPr algn="r" fontAlgn="b"/>
                      <a:r>
                        <a:rPr lang="de-AT" sz="100" u="none" strike="noStrike">
                          <a:effectLst/>
                        </a:rPr>
                        <a:t>308</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Message when trying to burn: "No suitable burner has been found" SFC 18+PE does not recognize my burner. Request to update the software to the latest version to solve the problem.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396797376"/>
                  </a:ext>
                </a:extLst>
              </a:tr>
              <a:tr h="142249">
                <a:tc>
                  <a:txBody>
                    <a:bodyPr/>
                    <a:lstStyle/>
                    <a:p>
                      <a:pPr algn="r" fontAlgn="b"/>
                      <a:r>
                        <a:rPr lang="de-AT" sz="100" u="none" strike="noStrike">
                          <a:effectLst/>
                        </a:rPr>
                        <a:t>292</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 have installed after complete reinstallation among other things sales firstclass Ultimate special edition, to get updates, or xtraGOOD Calculage installiereb to be able, I am constantly referred to the registration. However, after entering my data I get the message. This number is already registered and then the process is aborted. I ask for an assignment of a new serial number, or for an answer how I should proceed. The existing serial numbers are: Sales firstclass 18 Ultimate Special Edition        XA-84242-24503-50682-83627-76743-33306 Antonio de Abreu 6 Warehouse Edition        ADA 6-FEAZ-77385-32264 xtraGOOD Calculage 4        GF52-PE5M-LKJH ober.trotten@freenet.de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598159594"/>
                  </a:ext>
                </a:extLst>
              </a:tr>
              <a:tr h="63470">
                <a:tc>
                  <a:txBody>
                    <a:bodyPr/>
                    <a:lstStyle/>
                    <a:p>
                      <a:pPr algn="r" fontAlgn="b"/>
                      <a:r>
                        <a:rPr lang="de-AT" sz="100" u="none" strike="noStrike">
                          <a:effectLst/>
                        </a:rPr>
                        <a:t>156</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The program does not start anymore. After the progress message "Project repository is being set up", the Windows 7 message "Sales Xtra L7 is no longer working".... appears. Complete reinstallation I have not tried yet. My Sales Firstclass 19 is still running...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119130308"/>
                  </a:ext>
                </a:extLst>
              </a:tr>
              <a:tr h="31959">
                <a:tc>
                  <a:txBody>
                    <a:bodyPr/>
                    <a:lstStyle/>
                    <a:p>
                      <a:pPr algn="r" fontAlgn="b"/>
                      <a:r>
                        <a:rPr lang="de-AT" sz="100" u="none" strike="noStrike">
                          <a:effectLst/>
                        </a:rPr>
                        <a:t>254</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 have recently purchased an Apple PC. How can I use the purchased "Digital Product Creator 12" or your offers on the net? TG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0342003"/>
                  </a:ext>
                </a:extLst>
              </a:tr>
              <a:tr h="142249">
                <a:tc>
                  <a:txBody>
                    <a:bodyPr/>
                    <a:lstStyle/>
                    <a:p>
                      <a:pPr algn="r" fontAlgn="b"/>
                      <a:r>
                        <a:rPr lang="de-AT" sz="100" u="none" strike="noStrike">
                          <a:effectLst/>
                        </a:rPr>
                        <a:t>410</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Good day,    thank you for your message and instructions.    Some of the problems are fixed, but unfortunately not all.    AutoSortSD Ultimate: 1) Check Content crashes the program immediately (as before Optimization...)                           2) Window at Getright is bigger than screen (20") so I can't close it; OK resp.      Cancel are outside the screen.    Kind regards      p.s. after the new Sales FirstClass 20 Ultimate has some serious bugs resp. updates are already necessary, I would like to exchange the original DVD to a new bugless one. I hope this is possible and I would send my original to Leipzig.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999998215"/>
                  </a:ext>
                </a:extLst>
              </a:tr>
              <a:tr h="94982">
                <a:tc>
                  <a:txBody>
                    <a:bodyPr/>
                    <a:lstStyle/>
                    <a:p>
                      <a:pPr algn="r" fontAlgn="b"/>
                      <a:r>
                        <a:rPr lang="de-AT" sz="100" u="none" strike="noStrike">
                          <a:effectLst/>
                        </a:rPr>
                        <a:t>58</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Ladies and gentlemen, several times I tried to burn my product preview and always came this message. wmem reports disc project build exception: 411451v4 then I pressed -OK- and it appeared: Writing was aborted with the following error: Encoding failed I used a DVD+R. What do I have to do? Please explain for beginners! With kind regards Beate Drechsler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4252187668"/>
                  </a:ext>
                </a:extLst>
              </a:tr>
              <a:tr h="0">
                <a:tc>
                  <a:txBody>
                    <a:bodyPr/>
                    <a:lstStyle/>
                    <a:p>
                      <a:pPr algn="r" fontAlgn="b"/>
                      <a:r>
                        <a:rPr lang="de-AT" sz="100" u="none" strike="noStrike">
                          <a:effectLst/>
                        </a:rPr>
                        <a:t>399</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the installation always aborts! with the reference to the windows installer...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6372404"/>
                  </a:ext>
                </a:extLst>
              </a:tr>
              <a:tr h="63470">
                <a:tc>
                  <a:txBody>
                    <a:bodyPr/>
                    <a:lstStyle/>
                    <a:p>
                      <a:pPr algn="r" fontAlgn="b"/>
                      <a:r>
                        <a:rPr lang="de-AT" sz="100" u="none" strike="noStrike">
                          <a:effectLst/>
                        </a:rPr>
                        <a:t>288</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 have an activated Sales firstclass 19 Ultimate. When I use the "Install additional programs" function, I am prompted to activate the program. When I do this, it tells me that the software is already activated. How do I proceed further ?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414191773"/>
                  </a:ext>
                </a:extLst>
              </a:tr>
              <a:tr h="79226">
                <a:tc>
                  <a:txBody>
                    <a:bodyPr/>
                    <a:lstStyle/>
                    <a:p>
                      <a:pPr algn="r" fontAlgn="b"/>
                      <a:r>
                        <a:rPr lang="de-AT" sz="100" u="none" strike="noStrike">
                          <a:effectLst/>
                        </a:rPr>
                        <a:t>193</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With the program profit calculation the error message "Error parsing XSL data" comes although it ran before very well. Also with the predecessor version 12 it does not run now any more! In addition, the VERDANA font is displayed correctly, but when I display the data with the text, this font does NOT appear. With the 12 version this does not happen Thanks for your help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889092406"/>
                  </a:ext>
                </a:extLst>
              </a:tr>
              <a:tr h="142249">
                <a:tc>
                  <a:txBody>
                    <a:bodyPr/>
                    <a:lstStyle/>
                    <a:p>
                      <a:pPr algn="r" fontAlgn="b"/>
                      <a:r>
                        <a:rPr lang="de-AT" sz="100" u="none" strike="noStrike">
                          <a:effectLst/>
                        </a:rPr>
                        <a:t>462</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Hello, with "Archive your inventory lists" I have compressed quite a few XLS lists and each time burned the single, even smaller project (23 mb) with success. To make better use of the DVDs, I have now burned 6 such projects to a DVD using the "WAREHOUSE Power writR/Compile data" function with the result that the DVD does not run on my DVD drive. The DVDs with the individual projects run fine on the same drive. Note: When compiling via Power write, a window explicitly says "a disc playable on any DVD drive will be created". But exactly this does not work. What can be done? Can you help me? Mfg and thanks in advance Horst Rekaliro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034870887"/>
                  </a:ext>
                </a:extLst>
              </a:tr>
              <a:tr h="0">
                <a:tc>
                  <a:txBody>
                    <a:bodyPr/>
                    <a:lstStyle/>
                    <a:p>
                      <a:pPr algn="r" fontAlgn="b"/>
                      <a:r>
                        <a:rPr lang="de-AT" sz="100" u="none" strike="noStrike">
                          <a:effectLst/>
                        </a:rPr>
                        <a:t>122</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fi-FI" sz="100" u="none" strike="noStrike">
                          <a:effectLst/>
                        </a:rPr>
                        <a:t> -9 "Benjamin Mul benny6141@aol.com" &lt;benny6141@aol.com&gt;       </a:t>
                      </a:r>
                      <a:endParaRPr lang="fi-FI"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738365657"/>
                  </a:ext>
                </a:extLst>
              </a:tr>
              <a:tr h="79226">
                <a:tc>
                  <a:txBody>
                    <a:bodyPr/>
                    <a:lstStyle/>
                    <a:p>
                      <a:pPr algn="r" fontAlgn="b"/>
                      <a:r>
                        <a:rPr lang="de-AT" sz="100" u="none" strike="noStrike">
                          <a:effectLst/>
                        </a:rPr>
                        <a:t>532</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Have loaded CWVEMX process in Sales first Class 19 Ultimate and now want to edit. 1.the clicked directory stalls on the data and order number does not come simultaneously. 2.Now when I click the same order repeatedly shortly after it starts, everything works fine. 4. by the way, if I play the order directly through the payment reader (without Warehouse), it also runs wonderfully.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297788488"/>
                  </a:ext>
                </a:extLst>
              </a:tr>
              <a:tr h="94982">
                <a:tc>
                  <a:txBody>
                    <a:bodyPr/>
                    <a:lstStyle/>
                    <a:p>
                      <a:pPr algn="r" fontAlgn="b"/>
                      <a:r>
                        <a:rPr lang="de-AT" sz="100" u="none" strike="noStrike">
                          <a:effectLst/>
                        </a:rPr>
                        <a:t>186</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When creating directly, I cannot read in an order number. In the creation dialog, data tables do not appear, but only the opions shown in the attachment. In the Scanner dialog in the SfCWH creation window, I can only choose between "EMC Scanner digital input, Digital Scanner (D/OFG) and no creation". With the first two possibilities only faulty data, with no creation = empty fields.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659282384"/>
                  </a:ext>
                </a:extLst>
              </a:tr>
              <a:tr h="31959">
                <a:tc>
                  <a:txBody>
                    <a:bodyPr/>
                    <a:lstStyle/>
                    <a:p>
                      <a:pPr algn="r" fontAlgn="b"/>
                      <a:r>
                        <a:rPr lang="de-AT" sz="100" u="none" strike="noStrike">
                          <a:effectLst/>
                        </a:rPr>
                        <a:t>196</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When creating a profit calculation, after entering the month, the error message: "Error parsing XSL data" appears. Where is the problem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524673176"/>
                  </a:ext>
                </a:extLst>
              </a:tr>
              <a:tr h="0">
                <a:tc>
                  <a:txBody>
                    <a:bodyPr/>
                    <a:lstStyle/>
                    <a:p>
                      <a:pPr algn="r" fontAlgn="b"/>
                      <a:r>
                        <a:rPr lang="de-AT" sz="100" u="none" strike="noStrike">
                          <a:effectLst/>
                        </a:rPr>
                        <a:t>382</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1.hardware acceleration is switched off 2.memory request invalid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507651215"/>
                  </a:ext>
                </a:extLst>
              </a:tr>
              <a:tr h="142249">
                <a:tc>
                  <a:txBody>
                    <a:bodyPr/>
                    <a:lstStyle/>
                    <a:p>
                      <a:pPr algn="r" fontAlgn="b"/>
                      <a:r>
                        <a:rPr lang="de-AT" sz="100" u="none" strike="noStrike">
                          <a:effectLst/>
                        </a:rPr>
                        <a:t>241</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Dear Sir or Madam, the activation code below to extend the trial period to 33 days unfortunately does not work. Please send us a new code. Thank you. Sincerely A. Felix    Am 16.08.2011 21:22, schrieb WAREHOUSE GMBH: Hello Anna Felix, Thank you for your successful registration for the product: WAREHOUSE Sales firstclass WH Demo Please find your personal login data below. Please keep them in a safe place!  ------------------------------    E-mail:    an.felix@gmx.de ------------------------------   Activation code:  --------------------------------------------DEMOC-77276-24672-58522-27066-15840  --------------------------------------------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919480507"/>
                  </a:ext>
                </a:extLst>
              </a:tr>
              <a:tr h="205271">
                <a:tc>
                  <a:txBody>
                    <a:bodyPr/>
                    <a:lstStyle/>
                    <a:p>
                      <a:pPr algn="r" fontAlgn="b"/>
                      <a:r>
                        <a:rPr lang="de-AT" sz="100" u="none" strike="noStrike">
                          <a:effectLst/>
                        </a:rPr>
                        <a:t>473</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Dear Ms. Heller, after our telephone conversation on 20.04.2010 at 18:30 I describe you my problem as follows. When publishing the spec sheet with Warehouse "Webspace Free" the program told me a "natien error". Despite other attempts, this error message persisted.  Since it is not only a simple specification sheet, but also has several tables that are linked together, it was not possible for me to notice this error beforehand due to the amount of work. In addition I had only little experience with Warehouse Specsmanager 9 before or no experience at all with the creation of web pages, so that I was on new ground. Therefore I had to try a lot of things and partly create new tables. I hope that there is a solution for the message "native error of Warehouse Specsmanager 10" and remain with kind regards Thomas Fuß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755180260"/>
                  </a:ext>
                </a:extLst>
              </a:tr>
              <a:tr h="158004">
                <a:tc>
                  <a:txBody>
                    <a:bodyPr/>
                    <a:lstStyle/>
                    <a:p>
                      <a:pPr algn="r" fontAlgn="b"/>
                      <a:r>
                        <a:rPr lang="de-AT" sz="100" u="none" strike="noStrike">
                          <a:effectLst/>
                        </a:rPr>
                        <a:t>549</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WAREHOUSE Helpdesk wrote:     Basically the described problems only occur when processing a       NF     sequence in Complete EMV creation and when burning to NF disc. When processing normal DVD's both errors do not occur.        During processing     (Step 1) the program stops in the middle of the sequence with the message "Insufficient memory or internal problem". When burning, the error message, right at the beginning, "internal problem".        Burner: GGD     JHG-E17 L with latest firmware patch (before the patch 5 NF       discs could be burned     successfully)        Please help me     to solve this - I bought this new PC with so many resources       especially because of your application,     expecting to be able       to create BD sequences very quickly and without problems.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491195380"/>
                  </a:ext>
                </a:extLst>
              </a:tr>
              <a:tr h="173760">
                <a:tc>
                  <a:txBody>
                    <a:bodyPr/>
                    <a:lstStyle/>
                    <a:p>
                      <a:pPr algn="r" fontAlgn="b"/>
                      <a:r>
                        <a:rPr lang="de-AT" sz="100" u="none" strike="noStrike">
                          <a:effectLst/>
                        </a:rPr>
                        <a:t>107</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What to do when the program starts with error code -9? I found the answer and followed your instructions exactly but the error message kept coming back. I downloaded the patches for Ultimate 13. When I tried to install them, I got a message that Ultimate 13 is not installed. Strangely enough, I can run products in the IT/OFFICE catalog 13 and install the update. Apparently, the above error message only shows up when opening the Offer Designer. (Screenshots attached) As protection program I use Avira Antivirus 2010. Firewall virus and sonar protection have been disabled. I have installed some new programs since the last use of Ultimate 13. Besides WAREHOUSE B 2 B Creator and Nero 12 the latest Sebupro Reader and other programs. Could there be complications there?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714226738"/>
                  </a:ext>
                </a:extLst>
              </a:tr>
              <a:tr h="189516">
                <a:tc>
                  <a:txBody>
                    <a:bodyPr/>
                    <a:lstStyle/>
                    <a:p>
                      <a:pPr algn="r" fontAlgn="b"/>
                      <a:r>
                        <a:rPr lang="de-AT" sz="100" u="none" strike="noStrike">
                          <a:effectLst/>
                        </a:rPr>
                        <a:t>56</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Hello Warehouse Team! I can no longer burn a project. I have inserted the error message below, also the entry in the mbk.log file. I have burned this project a few times, because I had to make several changes. The last time I changed the display time of the texts, some design elements and the start display. I was able to make these changes before without any problems. I have also renamed the project, deleted the files in the Disc directory and re-downloaded the burning process. When burning, the program always starts immediately with step three, without asking whether the chapter display etc. should be redesigned. The error message: wmem reports disc project build exception: 411451v4. Encryption failed. Encryption of the sequence failed. The entry in the mbk.log file: mfg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4025640486"/>
                  </a:ext>
                </a:extLst>
              </a:tr>
              <a:tr h="47715">
                <a:tc>
                  <a:txBody>
                    <a:bodyPr/>
                    <a:lstStyle/>
                    <a:p>
                      <a:pPr algn="r" fontAlgn="b"/>
                      <a:r>
                        <a:rPr lang="de-AT" sz="100" u="none" strike="noStrike">
                          <a:effectLst/>
                        </a:rPr>
                        <a:t>459</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When I load an existing project on my new Sales firstclass 20 Neo EMV, the screen "hangs" until the project is fully loaded. Is this normal? The demo does not start.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717015350"/>
                  </a:ext>
                </a:extLst>
              </a:tr>
              <a:tr h="457362">
                <a:tc>
                  <a:txBody>
                    <a:bodyPr/>
                    <a:lstStyle/>
                    <a:p>
                      <a:pPr algn="r" fontAlgn="b"/>
                      <a:r>
                        <a:rPr lang="de-AT" sz="100" u="none" strike="noStrike">
                          <a:effectLst/>
                        </a:rPr>
                        <a:t>386</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My program is: Salesfirstclass19 ultimate (12.3.7.19) in Sales firstclass 19 Ultimate project with 5 flows per flow about 48 mb and 55 mb size content flows, products, text, statistics (quite normal!) My hardware: OPEK III computer with I8 Intel processor, 64 bit, network card Aty PRO 847 Note: === Exceeds their basic requirements significantly=== Error messages occur constantly:     when editing the flows (no matter what) Error messages come constantly.     Error message logs come to you all the time.     I have since given up on writing anything about this. 1. the hardware acceleration was switched off. Possible causes Outdated network type driver or network hardware that does not match the program requirements. Make sure the latest drivers are installed. Note: ==== Which is nonsense, because by professional company latest driver is installed for Aty PRO 847 network card ==== The error message comes about every 8 minutes when editing, 2, The network settings of Windows 7 base has been changed. An executing program.(WAREHOUSE).etc. The error message comes with the 2nd error message. Comuter then goes black and probably switches network settings. One can then continue to work for certain time. 3. memory request is invalid. Kernel...address... Note: ===This is the most popular error message, it comes all the time if not error message 1 and 2. So about every 4 - 5 minutes while editing.=== Procedure; If`s works at all, close program, restart, send error message (sometimes), after 4 - 5 minutes of working again the same. Solution: ???? I suspect as a layman: Your program is not usable with my computer. Your program was also not usable with my old computer. There was error No. 3 also constantly, (With all programs of Warehouse whether sales or product program in each version) therefore I with a new computer bought. Now with the same results. or the Albaufdatei is probably too large. I have the project file a short time ago of 8 processes (few messages) to 5 processes assembled, then the error messages come to heap. I ask for fast treatment, best thanks. with kind regards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660715659"/>
                  </a:ext>
                </a:extLst>
              </a:tr>
              <a:tr h="158004">
                <a:tc>
                  <a:txBody>
                    <a:bodyPr/>
                    <a:lstStyle/>
                    <a:p>
                      <a:pPr algn="r" fontAlgn="b"/>
                      <a:r>
                        <a:rPr lang="de-AT" sz="100" u="none" strike="noStrike">
                          <a:effectLst/>
                        </a:rPr>
                        <a:t>585</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Dear Sir or Madam, I have installed WAREHOUSE Sales firstclass 20. There came an error message that during the installation from the Interbase SPARQL server an error would have occurred and the data store could not be converted. After I confirmed the message, the installation continued, completed and everything seems to work. I have read a bit about SPARQL on the net, but still have no idea what it is actually good for and what I need it for (or not). I only work with Sales firstclass, other programs like Productmanager or Productlist I uninstalled right away, because they are not needed. Can you tell me now if and for what the SPARQL server is needed.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460156611"/>
                  </a:ext>
                </a:extLst>
              </a:tr>
              <a:tr h="158004">
                <a:tc>
                  <a:txBody>
                    <a:bodyPr/>
                    <a:lstStyle/>
                    <a:p>
                      <a:pPr algn="r" fontAlgn="b"/>
                      <a:r>
                        <a:rPr lang="de-AT" sz="100" u="none" strike="noStrike">
                          <a:effectLst/>
                        </a:rPr>
                        <a:t>403</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Now I have purchased Sales firstclass 20 Neo and can not install it because of error 9000. The Software Upgrade Patch for XP KB776205 (uninstall) is not present. System information: Windows version : Widow XP (32Bit) SP3 Processor: Intel(R)Core(TM)5DuoCPU&gt;7QuadCPU E6554 3.86GHz, Phys.Cores: 4    Memory: Phys :7152MB, Page: 2048 MB DirectX Version: 9.12.3.1207 Sound card: (4) Realtek HD Audio output Graphics card: ATI Radeon 2412 HZ on BenQ E7442HDP D-SUB with 0352x447            Error message: File path: E:\addon\PCWatch_ASUS\PCWatch_en-DE_setup.ms_ " E:\produkt\Sales_firstclass_20_Neode-DE_setup.ms "E:\addon\Power 0_writR_whvft\en-DE setup.ms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050745571"/>
                  </a:ext>
                </a:extLst>
              </a:tr>
              <a:tr h="425850">
                <a:tc>
                  <a:txBody>
                    <a:bodyPr/>
                    <a:lstStyle/>
                    <a:p>
                      <a:pPr algn="r" fontAlgn="b"/>
                      <a:r>
                        <a:rPr lang="de-AT" sz="100" u="none" strike="noStrike">
                          <a:effectLst/>
                        </a:rPr>
                        <a:t>378</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Dear Sir or Madam, I have been a Warehouse customer for several years. My dissatisfaction with your products started 3 years ago when I bought a Solarmobile QS88 with CompleteEMV. The Warehouse18 version at the time was jerky and made trouble-free editing and pasting impossible. Version19 brought a few improvements; version20 fixed more problems; it was only with version21 that reasonably problem-free working was possible, although even here some displays in the preview never worked. I was foolish enough to assume that version Firstclass WH would bring further progress, since after all graphics cards are supposedly now used for transfer. (About time). I feel like I'm back to version18 with this version and am annoyed at the wasted money. Even simple rewriting of an order can cause the preview to falter and create memory errors. Even more so if you want to automatically adjust the addressees of individual orders. And as usual, you can't use most of the transfers, because afterwards the computer gives the impression that it wasn't clocked at 8.6GHz, but fell asleep. It's not a load problem - a monitor shows that the CPU is loaded with 30 to 40% at most, a third of the memory is also still free. Remedy is to switch off the program after Save, restart it and reload the previously processed jobs. Then the editing goes again without problems (until 3-4 changes are made afterwards). Test burned BluRay also work fine. But it cannot be the sense of the thing to restart the program every 8 segments. Without restarting, only with Save and then reopening the edited job, the trick unfortunately does not work - then it just keeps stalling. My hardware: v6-240, 5Gb, Power EMV 8880, Win7 Home Ultimate 64 bit. What can I try to at least get back to version21 performance (other than going right back to that version)? Sincerely, q.brechle@jfr.net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828894529"/>
                  </a:ext>
                </a:extLst>
              </a:tr>
              <a:tr h="331316">
                <a:tc>
                  <a:txBody>
                    <a:bodyPr/>
                    <a:lstStyle/>
                    <a:p>
                      <a:pPr algn="r" fontAlgn="b"/>
                      <a:r>
                        <a:rPr lang="de-AT" sz="100" u="none" strike="noStrike">
                          <a:effectLst/>
                        </a:rPr>
                        <a:t>475</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Tables created in WAREHOUSE Specs Manager 10 Ultimate are displayed 1:1 in all sheetviewers (previewers) Google Specsview 12.3.622, Lightningsheet 6.4.44, Winfry and Trekking 1.4.4. In Explorer 7.7.6004, however, background sound and mouseover are blocked. Also, the menu bars are not displayed as desired with their underlying individual topics, no it appears under the vertical menu bar all other subtopics listed. When opening or uploading the page/s, the Sheetviewer (Explorer 7.7.6004) displays the following message in the bar at the top: "For security reasons, the execution of scripts or LifeD controls that can access the computer has been suppressed for this datasheet. Click to view more options ..." After pressing and selecting the "Allow disabled content" option and confirming with "Yes", the sheet will be displayed complete and working. We have used only program internal / - own elements on our sheets. In all other sheet viewers (see above) the access to sales data and mouseover as well as the display of the menu bar works without problems and reliably. The sales data was created with the XML ? Code of the data platform ?specsonthefly? Therefore, it cannot be the XML ? Code, especially since other elements are also blocked. Where is the error? What must be done so that this message does not appear in the Explorer and the sheet is loaded exactly? What must be set in WAREHOUSE Specs Manager 10 Ultimate? Thank you very much for the quick answer. Sarah Pfau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956227453"/>
                  </a:ext>
                </a:extLst>
              </a:tr>
              <a:tr h="79226">
                <a:tc>
                  <a:txBody>
                    <a:bodyPr/>
                    <a:lstStyle/>
                    <a:p>
                      <a:pPr algn="r" fontAlgn="b"/>
                      <a:r>
                        <a:rPr lang="de-AT" sz="100" u="none" strike="noStrike">
                          <a:effectLst/>
                        </a:rPr>
                        <a:t>187</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When creating a process from an XLS scanner, I have the problem that I see the data in the preview window, but no order number is visible (preview process and order number are activated). Furthermore, when I press the Create button, I get the error message "No connection to the hardware could be established".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4106361608"/>
                  </a:ext>
                </a:extLst>
              </a:tr>
              <a:tr h="63470">
                <a:tc>
                  <a:txBody>
                    <a:bodyPr/>
                    <a:lstStyle/>
                    <a:p>
                      <a:pPr algn="r" fontAlgn="b"/>
                      <a:r>
                        <a:rPr lang="de-AT" sz="100" u="none" strike="noStrike">
                          <a:effectLst/>
                        </a:rPr>
                        <a:t>157</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 have installed the program without active firewall or virus program. after running the program it appears startup screen. after there is geschriegben that the process structure is set up, breaks d my system win xp home amd phantom 3050mhz 2 gb ram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355223229"/>
                  </a:ext>
                </a:extLst>
              </a:tr>
              <a:tr h="31959">
                <a:tc>
                  <a:txBody>
                    <a:bodyPr/>
                    <a:lstStyle/>
                    <a:p>
                      <a:pPr algn="r" fontAlgn="b"/>
                      <a:r>
                        <a:rPr lang="de-AT" sz="100" u="none" strike="noStrike">
                          <a:effectLst/>
                        </a:rPr>
                        <a:t>93</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When I press Preview, the display always starts over at record 1 instead of where I last edited.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205664029"/>
                  </a:ext>
                </a:extLst>
              </a:tr>
              <a:tr h="79226">
                <a:tc>
                  <a:txBody>
                    <a:bodyPr/>
                    <a:lstStyle/>
                    <a:p>
                      <a:pPr algn="r" fontAlgn="b"/>
                      <a:r>
                        <a:rPr lang="de-AT" sz="100" u="none" strike="noStrike">
                          <a:effectLst/>
                        </a:rPr>
                        <a:t>573</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Sales firstclas 19 Ultimate detects that no connection could be established to the Systech Sales Scanner for recording EM processes. The hardware wizard states that the scanner is ready to use. The version I was using before (Sales firstclas 18 Ultimate) did connect to the scanner (but with a previous version of DirectX 9). What am I doing wrong?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443690747"/>
                  </a:ext>
                </a:extLst>
              </a:tr>
              <a:tr h="47715">
                <a:tc>
                  <a:txBody>
                    <a:bodyPr/>
                    <a:lstStyle/>
                    <a:p>
                      <a:pPr algn="r" fontAlgn="b"/>
                      <a:r>
                        <a:rPr lang="de-AT" sz="100" u="none" strike="noStrike">
                          <a:effectLst/>
                        </a:rPr>
                        <a:t>201</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 get since 3 days during the profit calculation the error message: "Error parsing XSL data". What can be done about it. It worked before and a reinstallation I just did.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652735929"/>
                  </a:ext>
                </a:extLst>
              </a:tr>
              <a:tr h="142249">
                <a:tc>
                  <a:txBody>
                    <a:bodyPr/>
                    <a:lstStyle/>
                    <a:p>
                      <a:pPr algn="r" fontAlgn="b"/>
                      <a:r>
                        <a:rPr lang="de-AT" sz="100" u="none" strike="noStrike">
                          <a:effectLst/>
                        </a:rPr>
                        <a:t>458</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dirty="0">
                          <a:effectLst/>
                        </a:rPr>
                        <a:t> Have version products in the IT &amp; OFFICE catalog 13 firstclass Ultimate When creating a product preview with zoom and sales statistics, the preview runs on the demonstration monitor accurately and without problems.When starting the burning mode, the burning process also starts without problems there is the message: Burning successfully completed. When I then run the burned DVD on the computer it comes to dropouts and missing order numbers the DVD no longer runs (hangs up) The same is when I want to run the DVD on DVD player. Have tried several DVD providers, always with the same result,       </a:t>
                      </a:r>
                      <a:endParaRPr lang="de-AT" sz="100" b="0" i="0" u="none" strike="noStrike" dirty="0">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87575537"/>
                  </a:ext>
                </a:extLst>
              </a:tr>
            </a:tbl>
          </a:graphicData>
        </a:graphic>
      </p:graphicFrame>
    </p:spTree>
    <p:extLst>
      <p:ext uri="{BB962C8B-B14F-4D97-AF65-F5344CB8AC3E}">
        <p14:creationId xmlns:p14="http://schemas.microsoft.com/office/powerpoint/2010/main" val="545818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57146</Words>
  <Application>Microsoft Office PowerPoint</Application>
  <PresentationFormat>Widescreen</PresentationFormat>
  <Paragraphs>1872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N</dc:creator>
  <cp:lastModifiedBy>Tom N</cp:lastModifiedBy>
  <cp:revision>1</cp:revision>
  <dcterms:created xsi:type="dcterms:W3CDTF">2021-02-04T10:20:07Z</dcterms:created>
  <dcterms:modified xsi:type="dcterms:W3CDTF">2021-02-04T10:23:00Z</dcterms:modified>
</cp:coreProperties>
</file>