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857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1 - Aviones</a:t>
            </a:r>
            <a:endParaRPr lang="es-ES" sz="2000" dirty="0"/>
          </a:p>
        </p:txBody>
      </p:sp>
      <p:pic>
        <p:nvPicPr>
          <p:cNvPr id="4" name="Picture 3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6019800" cy="2977973"/>
          </a:xfrm>
          <a:prstGeom prst="rect">
            <a:avLst/>
          </a:prstGeom>
        </p:spPr>
      </p:pic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267200"/>
            <a:ext cx="3269264" cy="1867062"/>
          </a:xfrm>
          <a:prstGeom prst="rect">
            <a:avLst/>
          </a:prstGeom>
        </p:spPr>
      </p:pic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4191000"/>
            <a:ext cx="2964437" cy="1996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2 – Tienda de cuadros</a:t>
            </a:r>
            <a:endParaRPr lang="es-E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Ejercicio 1 - Aviones</vt:lpstr>
      <vt:lpstr>Ejercicio 2 – Tienda de cuadros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Magoalakai</dc:creator>
  <cp:lastModifiedBy>Magoalakai</cp:lastModifiedBy>
  <cp:revision>13</cp:revision>
  <dcterms:created xsi:type="dcterms:W3CDTF">2006-08-16T00:00:00Z</dcterms:created>
  <dcterms:modified xsi:type="dcterms:W3CDTF">2020-07-28T15:53:46Z</dcterms:modified>
</cp:coreProperties>
</file>