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1 - Aviones</a:t>
            </a:r>
            <a:endParaRPr lang="es-ES" sz="2000" dirty="0"/>
          </a:p>
        </p:txBody>
      </p:sp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19800" cy="2977973"/>
          </a:xfrm>
          <a:prstGeom prst="rect">
            <a:avLst/>
          </a:prstGeom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3269264" cy="1867062"/>
          </a:xfrm>
          <a:prstGeom prst="rect">
            <a:avLst/>
          </a:prstGeom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191000"/>
            <a:ext cx="2964437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2 – Tienda de cuadros</a:t>
            </a:r>
            <a:endParaRPr lang="es-ES" sz="2000" dirty="0"/>
          </a:p>
        </p:txBody>
      </p:sp>
      <p:pic>
        <p:nvPicPr>
          <p:cNvPr id="3" name="Picture 2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990600"/>
            <a:ext cx="5977994" cy="3098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6485182" cy="81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4777679"/>
            <a:ext cx="5524979" cy="70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5638734"/>
            <a:ext cx="6957663" cy="76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3 – </a:t>
            </a:r>
            <a:r>
              <a:rPr lang="es-ES" sz="2000" dirty="0" err="1" smtClean="0"/>
              <a:t>Stube</a:t>
            </a:r>
            <a:endParaRPr lang="es-ES" sz="2000" dirty="0"/>
          </a:p>
        </p:txBody>
      </p:sp>
      <p:pic>
        <p:nvPicPr>
          <p:cNvPr id="10" name="Picture 9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895600"/>
            <a:ext cx="7924800" cy="1202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91000"/>
            <a:ext cx="793789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031111"/>
            <a:ext cx="7849360" cy="1788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800" y="5257800"/>
            <a:ext cx="6081287" cy="1044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7467600" cy="3689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876800"/>
            <a:ext cx="6858000" cy="1496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686859" cy="1895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657600"/>
            <a:ext cx="6889077" cy="1516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5524979" cy="153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429000"/>
            <a:ext cx="8207452" cy="2705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58081"/>
            <a:ext cx="8305800" cy="2170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962400"/>
            <a:ext cx="8229600" cy="1486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818798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581400"/>
            <a:ext cx="7719729" cy="1981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36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Ejercicio 1 - Aviones</vt:lpstr>
      <vt:lpstr>Ejercicio 2 – Tienda de cuadros</vt:lpstr>
      <vt:lpstr>Ejercicio 3 – Stube</vt:lpstr>
      <vt:lpstr>Ejercicio 4 – Amazon</vt:lpstr>
      <vt:lpstr>Ejercicio 4 – Amazon</vt:lpstr>
      <vt:lpstr>Ejercicio 4 – Amazon</vt:lpstr>
      <vt:lpstr>Ejercicio 5 – Xarxa Social</vt:lpstr>
      <vt:lpstr>Ejercicio 5 – Xarxa Social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Magoalakai</dc:creator>
  <cp:lastModifiedBy>Magoalakai</cp:lastModifiedBy>
  <cp:revision>39</cp:revision>
  <dcterms:created xsi:type="dcterms:W3CDTF">2006-08-16T00:00:00Z</dcterms:created>
  <dcterms:modified xsi:type="dcterms:W3CDTF">2020-07-31T09:43:30Z</dcterms:modified>
</cp:coreProperties>
</file>