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6857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1 - Aviones</a:t>
            </a:r>
            <a:endParaRPr lang="es-ES" sz="2000" dirty="0"/>
          </a:p>
        </p:txBody>
      </p:sp>
      <p:pic>
        <p:nvPicPr>
          <p:cNvPr id="4" name="Picture 3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143000"/>
            <a:ext cx="6019800" cy="2977973"/>
          </a:xfrm>
          <a:prstGeom prst="rect">
            <a:avLst/>
          </a:prstGeom>
        </p:spPr>
      </p:pic>
      <p:pic>
        <p:nvPicPr>
          <p:cNvPr id="5" name="Picture 4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4267200"/>
            <a:ext cx="3269264" cy="1867062"/>
          </a:xfrm>
          <a:prstGeom prst="rect">
            <a:avLst/>
          </a:prstGeom>
        </p:spPr>
      </p:pic>
      <p:pic>
        <p:nvPicPr>
          <p:cNvPr id="6" name="Picture 5" descr="Avion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800" y="4191000"/>
            <a:ext cx="2964437" cy="19966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2 – Tienda de cuadros</a:t>
            </a:r>
            <a:endParaRPr lang="es-ES" sz="2000" dirty="0"/>
          </a:p>
        </p:txBody>
      </p:sp>
      <p:pic>
        <p:nvPicPr>
          <p:cNvPr id="3" name="Picture 2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990600"/>
            <a:ext cx="5977994" cy="30986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3810000"/>
            <a:ext cx="6485182" cy="81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vion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1200" y="4777679"/>
            <a:ext cx="5524979" cy="708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vion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9200" y="5638734"/>
            <a:ext cx="6957663" cy="762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</a:t>
            </a:r>
            <a:r>
              <a:rPr lang="es-ES" sz="2000" dirty="0" smtClean="0"/>
              <a:t>3 </a:t>
            </a:r>
            <a:r>
              <a:rPr lang="es-ES" sz="2000" dirty="0" smtClean="0"/>
              <a:t>– </a:t>
            </a:r>
            <a:r>
              <a:rPr lang="es-ES" sz="2000" dirty="0" err="1" smtClean="0"/>
              <a:t>Stube</a:t>
            </a:r>
            <a:endParaRPr lang="es-ES" sz="2000" dirty="0"/>
          </a:p>
        </p:txBody>
      </p:sp>
      <p:pic>
        <p:nvPicPr>
          <p:cNvPr id="10" name="Picture 9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581400"/>
            <a:ext cx="8534046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105400"/>
            <a:ext cx="8540940" cy="983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vion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990600"/>
            <a:ext cx="7018629" cy="23624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14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Ejercicio 1 - Aviones</vt:lpstr>
      <vt:lpstr>Ejercicio 2 – Tienda de cuadros</vt:lpstr>
      <vt:lpstr>Ejercicio 3 – Stube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Magoalakai</dc:creator>
  <cp:lastModifiedBy>Magoalakai</cp:lastModifiedBy>
  <cp:revision>24</cp:revision>
  <dcterms:created xsi:type="dcterms:W3CDTF">2006-08-16T00:00:00Z</dcterms:created>
  <dcterms:modified xsi:type="dcterms:W3CDTF">2020-07-29T15:30:39Z</dcterms:modified>
</cp:coreProperties>
</file>