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69" r:id="rId15"/>
    <p:sldId id="279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D0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A164-2424-4293-A3A9-A116B5E75B6C}" type="datetimeFigureOut">
              <a:rPr lang="pt-BR" smtClean="0"/>
              <a:t>02/04/2018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FF49-D958-4AB8-82CF-CCFB7A6010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26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A164-2424-4293-A3A9-A116B5E75B6C}" type="datetimeFigureOut">
              <a:rPr lang="pt-BR" smtClean="0"/>
              <a:t>02/04/2018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FF49-D958-4AB8-82CF-CCFB7A6010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1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A164-2424-4293-A3A9-A116B5E75B6C}" type="datetimeFigureOut">
              <a:rPr lang="pt-BR" smtClean="0"/>
              <a:t>02/04/2018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FF49-D958-4AB8-82CF-CCFB7A6010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47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A164-2424-4293-A3A9-A116B5E75B6C}" type="datetimeFigureOut">
              <a:rPr lang="pt-BR" smtClean="0"/>
              <a:t>02/04/2018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FF49-D958-4AB8-82CF-CCFB7A6010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16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A164-2424-4293-A3A9-A116B5E75B6C}" type="datetimeFigureOut">
              <a:rPr lang="pt-BR" smtClean="0"/>
              <a:t>02/04/2018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FF49-D958-4AB8-82CF-CCFB7A6010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9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A164-2424-4293-A3A9-A116B5E75B6C}" type="datetimeFigureOut">
              <a:rPr lang="pt-BR" smtClean="0"/>
              <a:t>02/04/2018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FF49-D958-4AB8-82CF-CCFB7A6010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86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A164-2424-4293-A3A9-A116B5E75B6C}" type="datetimeFigureOut">
              <a:rPr lang="pt-BR" smtClean="0"/>
              <a:t>02/04/2018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FF49-D958-4AB8-82CF-CCFB7A6010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40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A164-2424-4293-A3A9-A116B5E75B6C}" type="datetimeFigureOut">
              <a:rPr lang="pt-BR" smtClean="0"/>
              <a:t>02/04/2018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FF49-D958-4AB8-82CF-CCFB7A6010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56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A164-2424-4293-A3A9-A116B5E75B6C}" type="datetimeFigureOut">
              <a:rPr lang="pt-BR" smtClean="0"/>
              <a:t>02/04/2018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FF49-D958-4AB8-82CF-CCFB7A6010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29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A164-2424-4293-A3A9-A116B5E75B6C}" type="datetimeFigureOut">
              <a:rPr lang="pt-BR" smtClean="0"/>
              <a:t>02/04/2018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FF49-D958-4AB8-82CF-CCFB7A6010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46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A164-2424-4293-A3A9-A116B5E75B6C}" type="datetimeFigureOut">
              <a:rPr lang="pt-BR" smtClean="0"/>
              <a:t>02/04/2018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FF49-D958-4AB8-82CF-CCFB7A6010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046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1A164-2424-4293-A3A9-A116B5E75B6C}" type="datetimeFigureOut">
              <a:rPr lang="pt-BR" smtClean="0"/>
              <a:t>02/04/2018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DFF49-D958-4AB8-82CF-CCFB7A6010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82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0000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qui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666" y="1351859"/>
            <a:ext cx="5247697" cy="3494092"/>
          </a:xfrm>
          <a:prstGeom prst="ellipse">
            <a:avLst/>
          </a:prstGeom>
          <a:ln>
            <a:noFill/>
          </a:ln>
          <a:effectLst>
            <a:outerShdw blurRad="482600" dist="50800" dir="5400000" algn="ctr" rotWithShape="0">
              <a:srgbClr val="000000"/>
            </a:outerShdw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6847608" y="4845951"/>
            <a:ext cx="4993872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r>
              <a:rPr lang="pt-BR" sz="1600" dirty="0" smtClean="0">
                <a:gradFill>
                  <a:gsLst>
                    <a:gs pos="49000">
                      <a:schemeClr val="tx1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99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Std Black" panose="0208090304030B020404" pitchFamily="18" charset="0"/>
              </a:rPr>
              <a:t>ISABELLA CAROLINA SILVA DE ARAUJO</a:t>
            </a:r>
            <a:endParaRPr lang="pt-BR" sz="1600" dirty="0">
              <a:gradFill>
                <a:gsLst>
                  <a:gs pos="49000">
                    <a:schemeClr val="tx1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99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Std Black" panose="0208090304030B0204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205398" y="562821"/>
            <a:ext cx="7798232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 algn="ctr"/>
            <a:r>
              <a:rPr lang="pt-BR" sz="2800" dirty="0" smtClean="0">
                <a:gradFill>
                  <a:gsLst>
                    <a:gs pos="53000">
                      <a:schemeClr val="tx1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Cooper Std Black" panose="0208090304030B020404" pitchFamily="18" charset="0"/>
              </a:rPr>
              <a:t>ETEC “DR. ADAIL NUNES DA SILVA”</a:t>
            </a:r>
            <a:endParaRPr lang="pt-BR" sz="2800" dirty="0">
              <a:gradFill>
                <a:gsLst>
                  <a:gs pos="53000">
                    <a:schemeClr val="tx1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Cooper Std Black" panose="0208090304030B020404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372869" y="6309360"/>
            <a:ext cx="3463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gradFill>
                  <a:gsLst>
                    <a:gs pos="54000">
                      <a:schemeClr val="tx1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Cooper Black" panose="0208090404030B020404" pitchFamily="18" charset="0"/>
              </a:rPr>
              <a:t>TAQUARITINGA – 26/03/2018</a:t>
            </a:r>
            <a:endParaRPr lang="pt-BR" sz="1600" dirty="0">
              <a:gradFill>
                <a:gsLst>
                  <a:gs pos="54000">
                    <a:schemeClr val="tx1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94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0000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tão de ação: Voltar ou Anterior 1">
            <a:hlinkClick r:id="" action="ppaction://hlinkshowjump?jump=previousslide" highlightClick="1"/>
          </p:cNvPr>
          <p:cNvSpPr/>
          <p:nvPr/>
        </p:nvSpPr>
        <p:spPr>
          <a:xfrm>
            <a:off x="9105900" y="4686300"/>
            <a:ext cx="2349500" cy="1866900"/>
          </a:xfrm>
          <a:prstGeom prst="actionButtonBackPrevious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105900" y="4051300"/>
            <a:ext cx="234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Broadway" panose="04040905080B02020502" pitchFamily="82" charset="0"/>
              </a:rPr>
              <a:t>VOLTAR</a:t>
            </a:r>
            <a:endParaRPr lang="pt-BR" sz="2400" dirty="0">
              <a:latin typeface="Broadway" panose="04040905080B02020502" pitchFamily="8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Cooper Black" panose="0208090404030B020404" pitchFamily="18" charset="0"/>
              </a:rPr>
              <a:t>Qual a capital da Austrália?</a:t>
            </a:r>
            <a:endParaRPr lang="pt-BR" dirty="0">
              <a:latin typeface="Cooper Black" panose="0208090404030B020404" pitchFamily="18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pt-BR" sz="3200" dirty="0" smtClean="0">
                <a:latin typeface="Cooper Black" panose="0208090404030B020404" pitchFamily="18" charset="0"/>
                <a:hlinkClick r:id="rId2" action="ppaction://hlinksldjump"/>
              </a:rPr>
              <a:t>A)Sidney</a:t>
            </a:r>
            <a:endParaRPr lang="pt-BR" sz="3200" dirty="0" smtClean="0">
              <a:latin typeface="Cooper Black" panose="0208090404030B0204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pt-BR" sz="3200" dirty="0" smtClean="0">
                <a:latin typeface="Cooper Black" panose="0208090404030B020404" pitchFamily="18" charset="0"/>
                <a:hlinkClick r:id="rId3" action="ppaction://hlinksldjump"/>
              </a:rPr>
              <a:t>B)Camberra</a:t>
            </a:r>
            <a:endParaRPr lang="pt-BR" sz="3200" dirty="0" smtClean="0">
              <a:latin typeface="Cooper Black" panose="0208090404030B0204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pt-BR" sz="3200" dirty="0" smtClean="0">
                <a:latin typeface="Cooper Black" panose="0208090404030B020404" pitchFamily="18" charset="0"/>
                <a:hlinkClick r:id="rId2" action="ppaction://hlinksldjump"/>
              </a:rPr>
              <a:t>C)</a:t>
            </a:r>
            <a:r>
              <a:rPr lang="pt-BR" sz="3200" dirty="0" err="1" smtClean="0">
                <a:latin typeface="Cooper Black" panose="0208090404030B020404" pitchFamily="18" charset="0"/>
                <a:hlinkClick r:id="rId2" action="ppaction://hlinksldjump"/>
              </a:rPr>
              <a:t>Otawwa</a:t>
            </a:r>
            <a:endParaRPr lang="pt-BR" sz="3200" dirty="0" smtClean="0">
              <a:latin typeface="Cooper Black" panose="0208090404030B0204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pt-BR" sz="3200" dirty="0" smtClean="0">
                <a:latin typeface="Cooper Black" panose="0208090404030B020404" pitchFamily="18" charset="0"/>
                <a:hlinkClick r:id="rId2" action="ppaction://hlinksldjump"/>
              </a:rPr>
              <a:t>D)Budapeste</a:t>
            </a:r>
            <a:endParaRPr lang="pt-BR" sz="32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70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0000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tão de ação: Voltar ou Anterior 1">
            <a:hlinkClick r:id="" action="ppaction://hlinkshowjump?jump=previousslide" highlightClick="1"/>
          </p:cNvPr>
          <p:cNvSpPr/>
          <p:nvPr/>
        </p:nvSpPr>
        <p:spPr>
          <a:xfrm>
            <a:off x="9105900" y="4686300"/>
            <a:ext cx="2349500" cy="1866900"/>
          </a:xfrm>
          <a:prstGeom prst="actionButtonBackPrevious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105900" y="4051300"/>
            <a:ext cx="234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Broadway" panose="04040905080B02020502" pitchFamily="82" charset="0"/>
              </a:rPr>
              <a:t>VOLTAR</a:t>
            </a:r>
            <a:endParaRPr lang="pt-BR" sz="2400" dirty="0">
              <a:latin typeface="Broadway" panose="04040905080B02020502" pitchFamily="8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Cooper Black" panose="0208090404030B020404" pitchFamily="18" charset="0"/>
              </a:rPr>
              <a:t>Qual a maior ilha do mundo?</a:t>
            </a:r>
            <a:endParaRPr lang="pt-BR" dirty="0">
              <a:latin typeface="Cooper Black" panose="0208090404030B020404" pitchFamily="18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pt-BR" sz="3200" dirty="0" smtClean="0">
                <a:latin typeface="Cooper Black" panose="0208090404030B020404" pitchFamily="18" charset="0"/>
                <a:hlinkClick r:id="rId2" action="ppaction://hlinksldjump"/>
              </a:rPr>
              <a:t>A)Ilha de Páscoa</a:t>
            </a:r>
            <a:endParaRPr lang="pt-BR" sz="3200" dirty="0" smtClean="0">
              <a:latin typeface="Cooper Black" panose="0208090404030B0204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pt-BR" sz="3200" dirty="0" smtClean="0">
                <a:latin typeface="Cooper Black" panose="0208090404030B020404" pitchFamily="18" charset="0"/>
                <a:hlinkClick r:id="rId2" action="ppaction://hlinksldjump"/>
              </a:rPr>
              <a:t>B)Madagáscar</a:t>
            </a:r>
            <a:endParaRPr lang="pt-BR" sz="3200" dirty="0" smtClean="0">
              <a:latin typeface="Cooper Black" panose="0208090404030B0204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pt-BR" sz="3200" dirty="0" smtClean="0">
                <a:latin typeface="Cooper Black" panose="0208090404030B020404" pitchFamily="18" charset="0"/>
                <a:hlinkClick r:id="rId2" action="ppaction://hlinksldjump"/>
              </a:rPr>
              <a:t>C)Bahamas </a:t>
            </a:r>
            <a:endParaRPr lang="pt-BR" sz="3200" dirty="0" smtClean="0">
              <a:latin typeface="Cooper Black" panose="0208090404030B0204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pt-BR" sz="3200" dirty="0" smtClean="0">
                <a:latin typeface="Cooper Black" panose="0208090404030B020404" pitchFamily="18" charset="0"/>
                <a:hlinkClick r:id="rId3" action="ppaction://hlinksldjump"/>
              </a:rPr>
              <a:t>D)Groelândia </a:t>
            </a:r>
            <a:endParaRPr lang="pt-BR" sz="32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96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0000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tão de ação: Voltar ou Anterior 1">
            <a:hlinkClick r:id="" action="ppaction://hlinkshowjump?jump=previousslide" highlightClick="1"/>
          </p:cNvPr>
          <p:cNvSpPr/>
          <p:nvPr/>
        </p:nvSpPr>
        <p:spPr>
          <a:xfrm>
            <a:off x="9105900" y="4686300"/>
            <a:ext cx="2349500" cy="1866900"/>
          </a:xfrm>
          <a:prstGeom prst="actionButtonBackPrevious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105900" y="4051300"/>
            <a:ext cx="234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Broadway" panose="04040905080B02020502" pitchFamily="82" charset="0"/>
              </a:rPr>
              <a:t>VOLTAR</a:t>
            </a:r>
            <a:endParaRPr lang="pt-BR" sz="2400" dirty="0">
              <a:latin typeface="Broadway" panose="04040905080B02020502" pitchFamily="8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Cooper Black" panose="0208090404030B020404" pitchFamily="18" charset="0"/>
              </a:rPr>
              <a:t>Quais as células que transportam o oxigênio pelo nosso corpo?</a:t>
            </a:r>
            <a:endParaRPr lang="pt-BR" dirty="0">
              <a:latin typeface="Cooper Black" panose="0208090404030B020404" pitchFamily="18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pt-BR" sz="3200" dirty="0" smtClean="0">
                <a:latin typeface="Cooper Black" panose="0208090404030B020404" pitchFamily="18" charset="0"/>
                <a:hlinkClick r:id="rId2" action="ppaction://hlinksldjump"/>
              </a:rPr>
              <a:t>A)Hemácias</a:t>
            </a:r>
            <a:endParaRPr lang="pt-BR" sz="3200" dirty="0" smtClean="0">
              <a:latin typeface="Cooper Black" panose="0208090404030B0204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pt-BR" sz="3200" dirty="0" smtClean="0">
                <a:latin typeface="Cooper Black" panose="0208090404030B020404" pitchFamily="18" charset="0"/>
                <a:hlinkClick r:id="rId3" action="ppaction://hlinksldjump"/>
              </a:rPr>
              <a:t>B)Plaquetas</a:t>
            </a:r>
            <a:endParaRPr lang="pt-BR" sz="3200" dirty="0" smtClean="0">
              <a:latin typeface="Cooper Black" panose="0208090404030B0204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pt-BR" sz="3200" dirty="0" smtClean="0">
                <a:latin typeface="Cooper Black" panose="0208090404030B020404" pitchFamily="18" charset="0"/>
                <a:hlinkClick r:id="rId3" action="ppaction://hlinksldjump"/>
              </a:rPr>
              <a:t>C)Enzimas</a:t>
            </a:r>
            <a:endParaRPr lang="pt-BR" sz="3200" dirty="0" smtClean="0">
              <a:latin typeface="Cooper Black" panose="0208090404030B0204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pt-BR" sz="3200" dirty="0" smtClean="0">
                <a:latin typeface="Cooper Black" panose="0208090404030B020404" pitchFamily="18" charset="0"/>
                <a:hlinkClick r:id="rId3" action="ppaction://hlinksldjump"/>
              </a:rPr>
              <a:t>D)Neurônios</a:t>
            </a:r>
            <a:r>
              <a:rPr lang="pt-BR" sz="3200" dirty="0" smtClean="0">
                <a:latin typeface="Cooper Black" panose="0208090404030B020404" pitchFamily="18" charset="0"/>
              </a:rPr>
              <a:t> </a:t>
            </a:r>
            <a:endParaRPr lang="pt-BR" sz="32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75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0000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tão de ação: Voltar ou Anterior 1">
            <a:hlinkClick r:id="" action="ppaction://hlinkshowjump?jump=previousslide" highlightClick="1"/>
          </p:cNvPr>
          <p:cNvSpPr/>
          <p:nvPr/>
        </p:nvSpPr>
        <p:spPr>
          <a:xfrm>
            <a:off x="9105900" y="4686300"/>
            <a:ext cx="2349500" cy="1866900"/>
          </a:xfrm>
          <a:prstGeom prst="actionButtonBackPrevious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105900" y="4051300"/>
            <a:ext cx="234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Broadway" panose="04040905080B02020502" pitchFamily="82" charset="0"/>
              </a:rPr>
              <a:t>VOLTAR</a:t>
            </a:r>
            <a:endParaRPr lang="pt-BR" sz="2400" dirty="0">
              <a:latin typeface="Broadway" panose="04040905080B02020502" pitchFamily="8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35000" y="365125"/>
            <a:ext cx="11074400" cy="1325563"/>
          </a:xfrm>
        </p:spPr>
        <p:txBody>
          <a:bodyPr/>
          <a:lstStyle/>
          <a:p>
            <a:pPr algn="ctr"/>
            <a:r>
              <a:rPr lang="pt-BR" dirty="0" smtClean="0">
                <a:latin typeface="Cooper Black" panose="0208090404030B020404" pitchFamily="18" charset="0"/>
              </a:rPr>
              <a:t>Qual é chamado o estudo das células?</a:t>
            </a:r>
            <a:endParaRPr lang="pt-BR" dirty="0">
              <a:latin typeface="Cooper Black" panose="0208090404030B020404" pitchFamily="18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pt-BR" sz="3200" dirty="0" smtClean="0">
                <a:latin typeface="Cooper Black" panose="0208090404030B020404" pitchFamily="18" charset="0"/>
                <a:hlinkClick r:id="rId2" action="ppaction://hlinksldjump"/>
              </a:rPr>
              <a:t>A)Zoologia </a:t>
            </a:r>
            <a:endParaRPr lang="pt-BR" sz="3200" dirty="0" smtClean="0">
              <a:latin typeface="Cooper Black" panose="0208090404030B0204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pt-BR" sz="3200" dirty="0" smtClean="0">
                <a:latin typeface="Cooper Black" panose="0208090404030B020404" pitchFamily="18" charset="0"/>
                <a:hlinkClick r:id="rId3" action="ppaction://hlinksldjump"/>
              </a:rPr>
              <a:t>B)Citologia</a:t>
            </a:r>
            <a:endParaRPr lang="pt-BR" sz="3200" dirty="0" smtClean="0">
              <a:latin typeface="Cooper Black" panose="0208090404030B0204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pt-BR" sz="3200" dirty="0" smtClean="0">
                <a:latin typeface="Cooper Black" panose="0208090404030B020404" pitchFamily="18" charset="0"/>
                <a:hlinkClick r:id="rId2" action="ppaction://hlinksldjump"/>
              </a:rPr>
              <a:t>C)Cardiologia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3200" dirty="0" smtClean="0">
                <a:latin typeface="Cooper Black" panose="0208090404030B020404" pitchFamily="18" charset="0"/>
                <a:hlinkClick r:id="rId2" action="ppaction://hlinksldjump"/>
              </a:rPr>
              <a:t>D)Anatomia</a:t>
            </a:r>
            <a:endParaRPr lang="pt-BR" sz="32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70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0000"/>
            </a:gs>
            <a:gs pos="100000">
              <a:srgbClr val="B5D0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35100" y="787400"/>
            <a:ext cx="95504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pt-BR" sz="6000" dirty="0" smtClean="0">
                <a:gradFill>
                  <a:gsLst>
                    <a:gs pos="51000">
                      <a:schemeClr val="tx1"/>
                    </a:gs>
                    <a:gs pos="78000">
                      <a:srgbClr val="FF0000"/>
                    </a:gs>
                  </a:gsLst>
                  <a:lin ang="5400000" scaled="1"/>
                </a:gradFill>
                <a:latin typeface="Broadway" panose="04040905080B02020502" pitchFamily="82" charset="0"/>
              </a:rPr>
              <a:t>VOCÊ ERROU!</a:t>
            </a:r>
            <a:endParaRPr lang="pt-BR" sz="6000" dirty="0">
              <a:gradFill>
                <a:gsLst>
                  <a:gs pos="51000">
                    <a:schemeClr val="tx1"/>
                  </a:gs>
                  <a:gs pos="78000">
                    <a:srgbClr val="FF0000"/>
                  </a:gs>
                </a:gsLst>
                <a:lin ang="5400000" scaled="1"/>
              </a:gradFill>
              <a:latin typeface="Broadway" panose="04040905080B02020502" pitchFamily="82" charset="0"/>
            </a:endParaRPr>
          </a:p>
        </p:txBody>
      </p:sp>
      <p:sp>
        <p:nvSpPr>
          <p:cNvPr id="4" name="Botão de ação: Início 3">
            <a:hlinkClick r:id="" action="ppaction://hlinkshowjump?jump=firstslide" highlightClick="1"/>
          </p:cNvPr>
          <p:cNvSpPr/>
          <p:nvPr/>
        </p:nvSpPr>
        <p:spPr>
          <a:xfrm>
            <a:off x="1810657" y="3923528"/>
            <a:ext cx="2423886" cy="1785257"/>
          </a:xfrm>
          <a:prstGeom prst="actionButtonBeginning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812800" y="3048000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Broadway" panose="04040905080B02020502" pitchFamily="82" charset="0"/>
              </a:rPr>
              <a:t>TENTAR NOVAMENTE?</a:t>
            </a:r>
            <a:endParaRPr lang="pt-BR" sz="2800" dirty="0">
              <a:latin typeface="Broadway" panose="04040905080B02020502" pitchFamily="82" charset="0"/>
            </a:endParaRPr>
          </a:p>
        </p:txBody>
      </p:sp>
      <p:sp>
        <p:nvSpPr>
          <p:cNvPr id="6" name="Botão de ação: Fim 5">
            <a:hlinkClick r:id="" action="ppaction://hlinkshowjump?jump=endshow" highlightClick="1"/>
          </p:cNvPr>
          <p:cNvSpPr/>
          <p:nvPr/>
        </p:nvSpPr>
        <p:spPr>
          <a:xfrm>
            <a:off x="7957910" y="3923528"/>
            <a:ext cx="2423886" cy="1785257"/>
          </a:xfrm>
          <a:prstGeom prst="actionButtonEnd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7138307" y="3048000"/>
            <a:ext cx="4063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Broadway" panose="04040905080B02020502" pitchFamily="82" charset="0"/>
              </a:rPr>
              <a:t>ENCERRAR</a:t>
            </a:r>
            <a:endParaRPr lang="pt-BR" sz="2800" dirty="0"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56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85800" y="444500"/>
            <a:ext cx="11010900" cy="19389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pt-BR" sz="6000" dirty="0" smtClean="0">
                <a:gradFill>
                  <a:gsLst>
                    <a:gs pos="51000">
                      <a:schemeClr val="tx1"/>
                    </a:gs>
                    <a:gs pos="78000">
                      <a:schemeClr val="accent1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latin typeface="Broadway" panose="04040905080B02020502" pitchFamily="82" charset="0"/>
              </a:rPr>
              <a:t>PARABÉNS!</a:t>
            </a:r>
          </a:p>
          <a:p>
            <a:pPr algn="ctr"/>
            <a:r>
              <a:rPr lang="pt-BR" sz="6000" dirty="0" smtClean="0">
                <a:gradFill>
                  <a:gsLst>
                    <a:gs pos="51000">
                      <a:schemeClr val="tx1"/>
                    </a:gs>
                    <a:gs pos="78000">
                      <a:schemeClr val="accent1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latin typeface="Broadway" panose="04040905080B02020502" pitchFamily="82" charset="0"/>
              </a:rPr>
              <a:t>OBRIGADO POR JOGAR</a:t>
            </a:r>
            <a:endParaRPr lang="pt-BR" sz="6000" dirty="0">
              <a:gradFill>
                <a:gsLst>
                  <a:gs pos="51000">
                    <a:schemeClr val="tx1"/>
                  </a:gs>
                  <a:gs pos="78000">
                    <a:schemeClr val="accent1">
                      <a:lumMod val="60000"/>
                      <a:lumOff val="40000"/>
                    </a:schemeClr>
                  </a:gs>
                </a:gsLst>
                <a:lin ang="5400000" scaled="1"/>
              </a:gradFill>
              <a:latin typeface="Broadway" panose="04040905080B02020502" pitchFamily="82" charset="0"/>
            </a:endParaRPr>
          </a:p>
        </p:txBody>
      </p:sp>
      <p:sp>
        <p:nvSpPr>
          <p:cNvPr id="4" name="Botão de ação: Início 3">
            <a:hlinkClick r:id="" action="ppaction://hlinkshowjump?jump=firstslide" highlightClick="1"/>
          </p:cNvPr>
          <p:cNvSpPr/>
          <p:nvPr/>
        </p:nvSpPr>
        <p:spPr>
          <a:xfrm>
            <a:off x="1810657" y="3923528"/>
            <a:ext cx="2423886" cy="1785257"/>
          </a:xfrm>
          <a:prstGeom prst="actionButtonBeginning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812800" y="3048000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Broadway" panose="04040905080B02020502" pitchFamily="82" charset="0"/>
              </a:rPr>
              <a:t>JOGAR NOVAMENTE?</a:t>
            </a:r>
            <a:endParaRPr lang="pt-BR" sz="2800" dirty="0">
              <a:latin typeface="Broadway" panose="04040905080B02020502" pitchFamily="82" charset="0"/>
            </a:endParaRPr>
          </a:p>
        </p:txBody>
      </p:sp>
      <p:sp>
        <p:nvSpPr>
          <p:cNvPr id="6" name="Botão de ação: Fim 5">
            <a:hlinkClick r:id="" action="ppaction://hlinkshowjump?jump=endshow" highlightClick="1"/>
          </p:cNvPr>
          <p:cNvSpPr/>
          <p:nvPr/>
        </p:nvSpPr>
        <p:spPr>
          <a:xfrm>
            <a:off x="7957910" y="3923528"/>
            <a:ext cx="2423886" cy="1785257"/>
          </a:xfrm>
          <a:prstGeom prst="actionButtonEnd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7138307" y="3048000"/>
            <a:ext cx="4063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Broadway" panose="04040905080B02020502" pitchFamily="82" charset="0"/>
              </a:rPr>
              <a:t>ENCERRAR</a:t>
            </a:r>
            <a:endParaRPr lang="pt-BR" sz="2800" dirty="0"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74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270663" y="218210"/>
            <a:ext cx="3792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anose="04040905080B02020502" pitchFamily="82" charset="0"/>
              </a:rPr>
              <a:t>INSTRUÇÕES:</a:t>
            </a:r>
            <a:endParaRPr lang="pt-B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anose="04040905080B02020502" pitchFamily="82" charset="0"/>
            </a:endParaRPr>
          </a:p>
        </p:txBody>
      </p:sp>
      <p:pic>
        <p:nvPicPr>
          <p:cNvPr id="8194" name="Picture 2" descr="Resultado de imagem para setas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72152">
            <a:off x="436418" y="1381991"/>
            <a:ext cx="888098" cy="71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Resultado de imagem para seta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40829">
            <a:off x="419016" y="2491025"/>
            <a:ext cx="921686" cy="73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Resultado de imagem para seta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7451">
            <a:off x="443682" y="3647837"/>
            <a:ext cx="878902" cy="70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Resultado de imagem para seta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33993">
            <a:off x="346102" y="4777564"/>
            <a:ext cx="966354" cy="77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1787237" y="1600510"/>
            <a:ext cx="5569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latin typeface="Broadway" panose="04040905080B02020502" pitchFamily="82" charset="0"/>
              </a:rPr>
              <a:t>Serão 12 questões;</a:t>
            </a:r>
            <a:endParaRPr lang="pt-BR" sz="3200" dirty="0">
              <a:latin typeface="Broadway" panose="04040905080B02020502" pitchFamily="8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787237" y="2859699"/>
            <a:ext cx="9611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latin typeface="Broadway" panose="04040905080B02020502" pitchFamily="82" charset="0"/>
              </a:rPr>
              <a:t>Se errar uma alternativa o Quest reinicia;</a:t>
            </a:r>
            <a:endParaRPr lang="pt-BR" sz="3200" dirty="0">
              <a:latin typeface="Broadway" panose="04040905080B02020502" pitchFamily="8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787237" y="3965772"/>
            <a:ext cx="8343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latin typeface="Broadway" panose="04040905080B02020502" pitchFamily="82" charset="0"/>
              </a:rPr>
              <a:t>Só uma alternativa estará correta;</a:t>
            </a:r>
            <a:endParaRPr lang="pt-BR" sz="3200" dirty="0">
              <a:latin typeface="Broadway" panose="04040905080B02020502" pitchFamily="8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787237" y="5192890"/>
            <a:ext cx="9507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latin typeface="Broadway" panose="04040905080B02020502" pitchFamily="82" charset="0"/>
              </a:rPr>
              <a:t>As questões são de conhecimentos gerais;</a:t>
            </a:r>
            <a:endParaRPr lang="pt-BR" sz="3200" dirty="0"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52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0000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379519" y="561109"/>
            <a:ext cx="7450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latin typeface="Cooper Std Black" panose="0208090304030B020404" pitchFamily="18" charset="0"/>
              </a:rPr>
              <a:t>Qual o valor de PI?</a:t>
            </a:r>
            <a:endParaRPr lang="pt-BR" sz="4000" dirty="0">
              <a:latin typeface="Cooper Std Black" panose="0208090304030B0204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14663" y="1268995"/>
            <a:ext cx="10779991" cy="4807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pt-BR" sz="3200" dirty="0" smtClean="0">
                <a:latin typeface="Cooper Black" panose="0208090404030B020404" pitchFamily="18" charset="0"/>
                <a:hlinkClick r:id="rId2" action="ppaction://hlinksldjump"/>
              </a:rPr>
              <a:t>A)2,90</a:t>
            </a:r>
            <a:endParaRPr lang="pt-BR" sz="3200" dirty="0" smtClean="0">
              <a:latin typeface="Cooper Black" panose="0208090404030B020404" pitchFamily="18" charset="0"/>
            </a:endParaRPr>
          </a:p>
          <a:p>
            <a:pPr>
              <a:lnSpc>
                <a:spcPct val="250000"/>
              </a:lnSpc>
            </a:pPr>
            <a:r>
              <a:rPr lang="pt-BR" sz="3200" dirty="0" smtClean="0">
                <a:latin typeface="Cooper Black" panose="0208090404030B020404" pitchFamily="18" charset="0"/>
                <a:hlinkClick r:id="rId3" action="ppaction://hlinksldjump"/>
              </a:rPr>
              <a:t>B)3,14</a:t>
            </a:r>
            <a:endParaRPr lang="pt-BR" sz="3200" dirty="0" smtClean="0">
              <a:latin typeface="Cooper Black" panose="0208090404030B020404" pitchFamily="18" charset="0"/>
            </a:endParaRPr>
          </a:p>
          <a:p>
            <a:pPr>
              <a:lnSpc>
                <a:spcPct val="250000"/>
              </a:lnSpc>
            </a:pPr>
            <a:r>
              <a:rPr lang="pt-BR" sz="3200" dirty="0" smtClean="0">
                <a:latin typeface="Cooper Black" panose="0208090404030B020404" pitchFamily="18" charset="0"/>
                <a:hlinkClick r:id="rId2" action="ppaction://hlinksldjump"/>
              </a:rPr>
              <a:t>C)4,09</a:t>
            </a:r>
            <a:endParaRPr lang="pt-BR" sz="3200" dirty="0" smtClean="0">
              <a:latin typeface="Cooper Black" panose="0208090404030B020404" pitchFamily="18" charset="0"/>
            </a:endParaRPr>
          </a:p>
          <a:p>
            <a:pPr>
              <a:lnSpc>
                <a:spcPct val="250000"/>
              </a:lnSpc>
            </a:pPr>
            <a:r>
              <a:rPr lang="pt-BR" sz="3200" dirty="0" smtClean="0">
                <a:latin typeface="Cooper Black" panose="0208090404030B020404" pitchFamily="18" charset="0"/>
                <a:hlinkClick r:id="rId2" action="ppaction://hlinksldjump"/>
              </a:rPr>
              <a:t>D)2,16</a:t>
            </a:r>
            <a:endParaRPr lang="pt-BR" sz="32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78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0000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tão de ação: Voltar ou Anterior 1">
            <a:hlinkClick r:id="" action="ppaction://hlinkshowjump?jump=previousslide" highlightClick="1"/>
          </p:cNvPr>
          <p:cNvSpPr/>
          <p:nvPr/>
        </p:nvSpPr>
        <p:spPr>
          <a:xfrm>
            <a:off x="9105900" y="4686300"/>
            <a:ext cx="2349500" cy="1866900"/>
          </a:xfrm>
          <a:prstGeom prst="actionButtonBackPrevious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105900" y="4051300"/>
            <a:ext cx="234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Broadway" panose="04040905080B02020502" pitchFamily="82" charset="0"/>
              </a:rPr>
              <a:t>VOLTAR</a:t>
            </a:r>
            <a:endParaRPr lang="pt-BR" sz="2400" dirty="0">
              <a:latin typeface="Broadway" panose="04040905080B02020502" pitchFamily="82" charset="0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252115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latin typeface="Cooper Std Black" panose="0208090304030B020404"/>
              </a:rPr>
              <a:t>Quanto é 3 ao cubo?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5435599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pt-BR" sz="3200" dirty="0" smtClean="0">
                <a:latin typeface="Cooper Std Black" panose="0208090304030B020404"/>
                <a:hlinkClick r:id="rId2" action="ppaction://hlinksldjump"/>
              </a:rPr>
              <a:t>A)27</a:t>
            </a:r>
            <a:endParaRPr lang="pt-BR" sz="3200" dirty="0" smtClean="0">
              <a:latin typeface="Cooper Std Black" panose="0208090304030B020404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pt-BR" sz="3200" dirty="0" smtClean="0">
                <a:latin typeface="Cooper Std Black" panose="0208090304030B020404"/>
                <a:hlinkClick r:id="rId3" action="ppaction://hlinksldjump"/>
              </a:rPr>
              <a:t>B)7</a:t>
            </a:r>
            <a:endParaRPr lang="pt-BR" sz="3200" dirty="0" smtClean="0">
              <a:latin typeface="Cooper Std Black" panose="0208090304030B020404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pt-BR" sz="3200" dirty="0" smtClean="0">
                <a:latin typeface="Cooper Std Black" panose="0208090304030B020404"/>
                <a:hlinkClick r:id="rId3" action="ppaction://hlinksldjump"/>
              </a:rPr>
              <a:t>C)6</a:t>
            </a:r>
            <a:endParaRPr lang="pt-BR" sz="3200" dirty="0" smtClean="0">
              <a:latin typeface="Cooper Std Black" panose="0208090304030B020404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pt-BR" sz="3200" dirty="0" smtClean="0">
                <a:latin typeface="Cooper Std Black" panose="0208090304030B020404"/>
                <a:hlinkClick r:id="rId3" action="ppaction://hlinksldjump"/>
              </a:rPr>
              <a:t>D)15</a:t>
            </a:r>
            <a:endParaRPr lang="pt-BR" sz="3200" dirty="0" smtClean="0">
              <a:latin typeface="Cooper Std Black" panose="0208090304030B020404"/>
            </a:endParaRPr>
          </a:p>
        </p:txBody>
      </p:sp>
    </p:spTree>
    <p:extLst>
      <p:ext uri="{BB962C8B-B14F-4D97-AF65-F5344CB8AC3E}">
        <p14:creationId xmlns:p14="http://schemas.microsoft.com/office/powerpoint/2010/main" val="319935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0000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tão de ação: Voltar ou Anterior 1">
            <a:hlinkClick r:id="" action="ppaction://hlinkshowjump?jump=previousslide" highlightClick="1"/>
          </p:cNvPr>
          <p:cNvSpPr/>
          <p:nvPr/>
        </p:nvSpPr>
        <p:spPr>
          <a:xfrm>
            <a:off x="9105900" y="4686300"/>
            <a:ext cx="2349500" cy="1866900"/>
          </a:xfrm>
          <a:prstGeom prst="actionButtonBackPrevious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105900" y="4051300"/>
            <a:ext cx="234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Broadway" panose="04040905080B02020502" pitchFamily="82" charset="0"/>
              </a:rPr>
              <a:t>VOLTAR</a:t>
            </a:r>
            <a:endParaRPr lang="pt-BR" sz="2400" dirty="0">
              <a:latin typeface="Broadway" panose="04040905080B02020502" pitchFamily="8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Cooper Black" panose="0208090404030B020404" pitchFamily="18" charset="0"/>
              </a:rPr>
              <a:t>Qual é o símbolo do </a:t>
            </a:r>
            <a:r>
              <a:rPr lang="pt-BR" dirty="0" smtClean="0">
                <a:latin typeface="Cooper Black" panose="0208090404030B020404" pitchFamily="18" charset="0"/>
              </a:rPr>
              <a:t>potássio?</a:t>
            </a:r>
            <a:endParaRPr lang="pt-BR" dirty="0">
              <a:latin typeface="Cooper Black" panose="0208090404030B020404" pitchFamily="18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pt-BR" sz="3200" dirty="0" smtClean="0">
                <a:latin typeface="Cooper Black" panose="0208090404030B020404" pitchFamily="18" charset="0"/>
                <a:hlinkClick r:id="rId2" action="ppaction://hlinksldjump"/>
              </a:rPr>
              <a:t>A)Ag</a:t>
            </a:r>
            <a:endParaRPr lang="pt-BR" sz="3200" dirty="0" smtClean="0">
              <a:latin typeface="Cooper Black" panose="0208090404030B0204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pt-BR" sz="3200" dirty="0" smtClean="0">
                <a:latin typeface="Cooper Black" panose="0208090404030B020404" pitchFamily="18" charset="0"/>
                <a:hlinkClick r:id="rId2" action="ppaction://hlinksldjump"/>
              </a:rPr>
              <a:t>B)Cu</a:t>
            </a:r>
            <a:endParaRPr lang="pt-BR" sz="3200" dirty="0" smtClean="0">
              <a:latin typeface="Cooper Black" panose="0208090404030B0204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pt-BR" sz="3200" dirty="0" smtClean="0">
                <a:latin typeface="Cooper Black" panose="0208090404030B020404" pitchFamily="18" charset="0"/>
                <a:hlinkClick r:id="rId3" action="ppaction://hlinksldjump"/>
              </a:rPr>
              <a:t>C)K</a:t>
            </a:r>
            <a:endParaRPr lang="pt-BR" sz="3200" dirty="0" smtClean="0">
              <a:latin typeface="Cooper Black" panose="0208090404030B0204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pt-BR" sz="3200" dirty="0" smtClean="0">
                <a:latin typeface="Cooper Black" panose="0208090404030B020404" pitchFamily="18" charset="0"/>
                <a:hlinkClick r:id="rId2" action="ppaction://hlinksldjump"/>
              </a:rPr>
              <a:t>D)Na</a:t>
            </a:r>
            <a:endParaRPr lang="pt-BR" sz="32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1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0000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tão de ação: Voltar ou Anterior 1">
            <a:hlinkClick r:id="" action="ppaction://hlinkshowjump?jump=previousslide" highlightClick="1"/>
          </p:cNvPr>
          <p:cNvSpPr/>
          <p:nvPr/>
        </p:nvSpPr>
        <p:spPr>
          <a:xfrm>
            <a:off x="9105900" y="4686300"/>
            <a:ext cx="2349500" cy="1866900"/>
          </a:xfrm>
          <a:prstGeom prst="actionButtonBackPrevious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105900" y="4051300"/>
            <a:ext cx="234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Broadway" panose="04040905080B02020502" pitchFamily="82" charset="0"/>
              </a:rPr>
              <a:t>VOLTAR</a:t>
            </a:r>
            <a:endParaRPr lang="pt-BR" sz="2400" dirty="0">
              <a:latin typeface="Broadway" panose="04040905080B02020502" pitchFamily="8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mtClean="0">
                <a:latin typeface="Cooper Black" panose="0208090404030B020404" pitchFamily="18" charset="0"/>
              </a:rPr>
              <a:t>Quantos elétrons formam a ultima camada de um átomo?</a:t>
            </a:r>
            <a:endParaRPr lang="pt-BR" dirty="0">
              <a:latin typeface="Cooper Black" panose="0208090404030B020404" pitchFamily="18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pt-BR" sz="3200" dirty="0" smtClean="0">
                <a:latin typeface="Cooper Black" panose="0208090404030B020404" pitchFamily="18" charset="0"/>
                <a:hlinkClick r:id="rId2" action="ppaction://hlinksldjump"/>
              </a:rPr>
              <a:t>A)2</a:t>
            </a:r>
            <a:endParaRPr lang="pt-BR" sz="3200" dirty="0" smtClean="0">
              <a:latin typeface="Cooper Black" panose="0208090404030B0204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pt-BR" sz="3200" dirty="0" smtClean="0">
                <a:latin typeface="Cooper Black" panose="0208090404030B020404" pitchFamily="18" charset="0"/>
                <a:hlinkClick r:id="rId2" action="ppaction://hlinksldjump"/>
              </a:rPr>
              <a:t>B)4</a:t>
            </a:r>
            <a:r>
              <a:rPr lang="pt-BR" sz="3200" dirty="0" smtClean="0">
                <a:latin typeface="Cooper Black" panose="0208090404030B020404" pitchFamily="18" charset="0"/>
              </a:rPr>
              <a:t/>
            </a:r>
            <a:br>
              <a:rPr lang="pt-BR" sz="3200" dirty="0" smtClean="0">
                <a:latin typeface="Cooper Black" panose="0208090404030B020404" pitchFamily="18" charset="0"/>
              </a:rPr>
            </a:br>
            <a:r>
              <a:rPr lang="pt-BR" sz="3200" dirty="0" smtClean="0">
                <a:latin typeface="Cooper Black" panose="0208090404030B020404" pitchFamily="18" charset="0"/>
                <a:hlinkClick r:id="rId2" action="ppaction://hlinksldjump"/>
              </a:rPr>
              <a:t>C)6</a:t>
            </a:r>
            <a:endParaRPr lang="pt-BR" sz="3200" dirty="0" smtClean="0">
              <a:latin typeface="Cooper Black" panose="0208090404030B0204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pt-BR" sz="3200" dirty="0" smtClean="0">
                <a:latin typeface="Cooper Black" panose="0208090404030B020404" pitchFamily="18" charset="0"/>
                <a:hlinkClick r:id="rId3" action="ppaction://hlinksldjump"/>
              </a:rPr>
              <a:t>D)8</a:t>
            </a:r>
            <a:endParaRPr lang="pt-BR" sz="32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32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0000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tão de ação: Voltar ou Anterior 1">
            <a:hlinkClick r:id="" action="ppaction://hlinkshowjump?jump=previousslide" highlightClick="1"/>
          </p:cNvPr>
          <p:cNvSpPr/>
          <p:nvPr/>
        </p:nvSpPr>
        <p:spPr>
          <a:xfrm>
            <a:off x="9105900" y="4686300"/>
            <a:ext cx="2349500" cy="1866900"/>
          </a:xfrm>
          <a:prstGeom prst="actionButtonBackPrevious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105900" y="4051300"/>
            <a:ext cx="234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Broadway" panose="04040905080B02020502" pitchFamily="82" charset="0"/>
              </a:rPr>
              <a:t>VOLTAR</a:t>
            </a:r>
            <a:endParaRPr lang="pt-BR" sz="2400" dirty="0">
              <a:latin typeface="Broadway" panose="04040905080B02020502" pitchFamily="8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15900" y="365125"/>
            <a:ext cx="11798300" cy="1325563"/>
          </a:xfrm>
        </p:spPr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Cooper Black" panose="0208090404030B020404" pitchFamily="18" charset="0"/>
              </a:rPr>
              <a:t>Na respectiva ordem, quem eram os deuses do sol e da lua na mitologia grega?</a:t>
            </a:r>
            <a:endParaRPr lang="pt-BR" sz="4000" dirty="0">
              <a:latin typeface="Cooper Black" panose="0208090404030B020404" pitchFamily="18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pt-BR" sz="3200" dirty="0" smtClean="0">
                <a:latin typeface="Cooper Black" panose="0208090404030B020404" pitchFamily="18" charset="0"/>
                <a:hlinkClick r:id="rId2" action="ppaction://hlinksldjump"/>
              </a:rPr>
              <a:t>A)Afrodite e </a:t>
            </a:r>
            <a:r>
              <a:rPr lang="pt-BR" sz="3200" dirty="0" err="1" smtClean="0">
                <a:latin typeface="Cooper Black" panose="0208090404030B020404" pitchFamily="18" charset="0"/>
                <a:hlinkClick r:id="rId2" action="ppaction://hlinksldjump"/>
              </a:rPr>
              <a:t>Hefesto</a:t>
            </a:r>
            <a:endParaRPr lang="pt-BR" sz="3200" dirty="0" smtClean="0">
              <a:latin typeface="Cooper Black" panose="0208090404030B0204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pt-BR" sz="3200" dirty="0" smtClean="0">
                <a:latin typeface="Cooper Black" panose="0208090404030B020404" pitchFamily="18" charset="0"/>
                <a:hlinkClick r:id="rId2" action="ppaction://hlinksldjump"/>
              </a:rPr>
              <a:t>B)</a:t>
            </a:r>
            <a:r>
              <a:rPr lang="pt-BR" sz="3200" dirty="0" err="1" smtClean="0">
                <a:latin typeface="Cooper Black" panose="0208090404030B020404" pitchFamily="18" charset="0"/>
                <a:hlinkClick r:id="rId2" action="ppaction://hlinksldjump"/>
              </a:rPr>
              <a:t>Irís</a:t>
            </a:r>
            <a:r>
              <a:rPr lang="pt-BR" sz="3200" dirty="0" smtClean="0">
                <a:latin typeface="Cooper Black" panose="0208090404030B020404" pitchFamily="18" charset="0"/>
                <a:hlinkClick r:id="rId2" action="ppaction://hlinksldjump"/>
              </a:rPr>
              <a:t> e Hermes</a:t>
            </a:r>
            <a:endParaRPr lang="pt-BR" sz="3200" dirty="0" smtClean="0">
              <a:latin typeface="Cooper Black" panose="0208090404030B0204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pt-BR" sz="3200" dirty="0" smtClean="0">
                <a:latin typeface="Cooper Black" panose="0208090404030B020404" pitchFamily="18" charset="0"/>
                <a:hlinkClick r:id="rId3" action="ppaction://hlinksldjump"/>
              </a:rPr>
              <a:t>C)Apolo e Diana</a:t>
            </a:r>
            <a:endParaRPr lang="pt-BR" sz="3200" dirty="0" smtClean="0">
              <a:latin typeface="Cooper Black" panose="0208090404030B0204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pt-BR" sz="3200" dirty="0" smtClean="0">
                <a:latin typeface="Cooper Black" panose="0208090404030B020404" pitchFamily="18" charset="0"/>
                <a:hlinkClick r:id="rId2" action="ppaction://hlinksldjump"/>
              </a:rPr>
              <a:t>D)Zeus e Era</a:t>
            </a:r>
            <a:endParaRPr lang="pt-BR" sz="3200" dirty="0" smtClean="0">
              <a:latin typeface="Cooper Black" panose="0208090404030B020404" pitchFamily="18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754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0000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tão de ação: Voltar ou Anterior 1">
            <a:hlinkClick r:id="" action="ppaction://hlinkshowjump?jump=previousslide" highlightClick="1"/>
          </p:cNvPr>
          <p:cNvSpPr/>
          <p:nvPr/>
        </p:nvSpPr>
        <p:spPr>
          <a:xfrm>
            <a:off x="9105900" y="4686300"/>
            <a:ext cx="2349500" cy="1866900"/>
          </a:xfrm>
          <a:prstGeom prst="actionButtonBackPrevious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105900" y="4051300"/>
            <a:ext cx="234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Broadway" panose="04040905080B02020502" pitchFamily="82" charset="0"/>
              </a:rPr>
              <a:t>VOLTAR</a:t>
            </a:r>
            <a:endParaRPr lang="pt-BR" sz="2400" dirty="0">
              <a:latin typeface="Broadway" panose="04040905080B02020502" pitchFamily="8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Cooper Black" panose="0208090404030B020404" pitchFamily="18" charset="0"/>
              </a:rPr>
              <a:t>Qual o nome do filosofo que escreveu a obra “Leviatã”?</a:t>
            </a:r>
            <a:endParaRPr lang="pt-BR" dirty="0">
              <a:latin typeface="Cooper Black" panose="0208090404030B020404" pitchFamily="18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pt-BR" sz="3200" dirty="0" smtClean="0">
                <a:latin typeface="Cooper Black" panose="0208090404030B020404" pitchFamily="18" charset="0"/>
                <a:hlinkClick r:id="rId2" action="ppaction://hlinksldjump"/>
              </a:rPr>
              <a:t>A)John Locke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3200" dirty="0" smtClean="0">
                <a:latin typeface="Cooper Black" panose="0208090404030B020404" pitchFamily="18" charset="0"/>
                <a:hlinkClick r:id="rId2" action="ppaction://hlinksldjump"/>
              </a:rPr>
              <a:t>B)Maquiavel</a:t>
            </a:r>
            <a:endParaRPr lang="pt-BR" sz="3200" dirty="0" smtClean="0">
              <a:latin typeface="Cooper Black" panose="0208090404030B0204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pt-BR" sz="3200" dirty="0" smtClean="0">
                <a:latin typeface="Cooper Black" panose="0208090404030B020404" pitchFamily="18" charset="0"/>
                <a:hlinkClick r:id="rId3" action="ppaction://hlinksldjump"/>
              </a:rPr>
              <a:t>C)Thomas Hobbes</a:t>
            </a:r>
            <a:endParaRPr lang="pt-BR" sz="3200" dirty="0" smtClean="0">
              <a:latin typeface="Cooper Black" panose="0208090404030B0204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pt-BR" sz="3200" dirty="0" smtClean="0">
                <a:latin typeface="Cooper Black" panose="0208090404030B020404" pitchFamily="18" charset="0"/>
                <a:hlinkClick r:id="rId2" action="ppaction://hlinksldjump"/>
              </a:rPr>
              <a:t>D)Rousseau</a:t>
            </a:r>
            <a:endParaRPr lang="pt-BR" sz="32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97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0000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tão de ação: Voltar ou Anterior 1">
            <a:hlinkClick r:id="" action="ppaction://hlinkshowjump?jump=previousslide" highlightClick="1"/>
          </p:cNvPr>
          <p:cNvSpPr/>
          <p:nvPr/>
        </p:nvSpPr>
        <p:spPr>
          <a:xfrm>
            <a:off x="9105900" y="4686300"/>
            <a:ext cx="2349500" cy="1866900"/>
          </a:xfrm>
          <a:prstGeom prst="actionButtonBackPrevious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105900" y="4051300"/>
            <a:ext cx="234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Broadway" panose="04040905080B02020502" pitchFamily="82" charset="0"/>
              </a:rPr>
              <a:t>VOLTAR</a:t>
            </a:r>
            <a:endParaRPr lang="pt-BR" sz="2400" dirty="0">
              <a:latin typeface="Broadway" panose="04040905080B02020502" pitchFamily="8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77800" y="3651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latin typeface="Cooper Black" panose="0208090404030B020404" pitchFamily="18" charset="0"/>
              </a:rPr>
              <a:t>A consolidação das leis trabalhistas foi um marco de qual período da era Vargas?</a:t>
            </a:r>
            <a:endParaRPr lang="pt-BR" dirty="0">
              <a:latin typeface="Cooper Black" panose="0208090404030B020404" pitchFamily="18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pt-BR" sz="3200" dirty="0" smtClean="0">
                <a:latin typeface="Cooper Black" panose="0208090404030B020404" pitchFamily="18" charset="0"/>
                <a:hlinkClick r:id="rId2" action="ppaction://hlinksldjump"/>
              </a:rPr>
              <a:t>A)Governo Provisório</a:t>
            </a:r>
            <a:endParaRPr lang="pt-BR" sz="3200" dirty="0" smtClean="0">
              <a:latin typeface="Cooper Black" panose="0208090404030B0204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pt-BR" sz="3200" dirty="0" smtClean="0">
                <a:latin typeface="Cooper Black" panose="0208090404030B020404" pitchFamily="18" charset="0"/>
                <a:hlinkClick r:id="rId3" action="ppaction://hlinksldjump"/>
              </a:rPr>
              <a:t>B)Estado Novo</a:t>
            </a:r>
            <a:endParaRPr lang="pt-BR" sz="3200" dirty="0" smtClean="0">
              <a:latin typeface="Cooper Black" panose="0208090404030B0204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pt-BR" sz="3200" dirty="0" smtClean="0">
                <a:latin typeface="Cooper Black" panose="0208090404030B020404" pitchFamily="18" charset="0"/>
                <a:hlinkClick r:id="rId2" action="ppaction://hlinksldjump"/>
              </a:rPr>
              <a:t>C)Governo Constitucional </a:t>
            </a:r>
            <a:endParaRPr lang="pt-BR" sz="3200" dirty="0" smtClean="0">
              <a:latin typeface="Cooper Black" panose="0208090404030B0204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pt-BR" sz="3200" dirty="0" smtClean="0">
                <a:latin typeface="Cooper Black" panose="0208090404030B020404" pitchFamily="18" charset="0"/>
                <a:hlinkClick r:id="rId2" action="ppaction://hlinksldjump"/>
              </a:rPr>
              <a:t>D)Presidência de Vargas em 1930</a:t>
            </a:r>
            <a:endParaRPr lang="pt-BR" sz="32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46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236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Broadway</vt:lpstr>
      <vt:lpstr>Calibri</vt:lpstr>
      <vt:lpstr>Calibri Light</vt:lpstr>
      <vt:lpstr>Cooper Black</vt:lpstr>
      <vt:lpstr>Cooper Std Black</vt:lpstr>
      <vt:lpstr>Tema do Office</vt:lpstr>
      <vt:lpstr>Apresentação do PowerPoint</vt:lpstr>
      <vt:lpstr>Apresentação do PowerPoint</vt:lpstr>
      <vt:lpstr>Apresentação do PowerPoint</vt:lpstr>
      <vt:lpstr>Quanto é 3 ao cubo?</vt:lpstr>
      <vt:lpstr>Qual é o símbolo do potássio?</vt:lpstr>
      <vt:lpstr>Quantos elétrons formam a ultima camada de um átomo?</vt:lpstr>
      <vt:lpstr>Na respectiva ordem, quem eram os deuses do sol e da lua na mitologia grega?</vt:lpstr>
      <vt:lpstr>Qual o nome do filosofo que escreveu a obra “Leviatã”?</vt:lpstr>
      <vt:lpstr>A consolidação das leis trabalhistas foi um marco de qual período da era Vargas?</vt:lpstr>
      <vt:lpstr>Qual a capital da Austrália?</vt:lpstr>
      <vt:lpstr>Qual a maior ilha do mundo?</vt:lpstr>
      <vt:lpstr>Quais as células que transportam o oxigênio pelo nosso corpo?</vt:lpstr>
      <vt:lpstr>Qual é chamado o estudo das células?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Labs_08-09</dc:creator>
  <cp:lastModifiedBy>Labs_08-09</cp:lastModifiedBy>
  <cp:revision>33</cp:revision>
  <dcterms:created xsi:type="dcterms:W3CDTF">2018-03-26T14:46:47Z</dcterms:created>
  <dcterms:modified xsi:type="dcterms:W3CDTF">2018-04-02T14:53:28Z</dcterms:modified>
</cp:coreProperties>
</file>